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27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64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2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58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99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24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8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73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6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8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0D2D-5E92-4167-9495-421AC73B2DFE}" type="datetimeFigureOut">
              <a:rPr lang="de-CH" smtClean="0"/>
              <a:t>12.02.2014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2707-BDA8-40A5-9418-AA068047A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8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de-CH" dirty="0" smtClean="0"/>
              <a:t>Wärmeleitfähigkeit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2196000"/>
            <a:ext cx="5000625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4. Tag</a:t>
            </a:r>
            <a:endParaRPr lang="de-CH" sz="36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190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5. Tag</a:t>
            </a:r>
            <a:endParaRPr lang="de-CH" sz="36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190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6.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37154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7.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37154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8.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37154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9.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37154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10. Tag</a:t>
            </a:r>
            <a:endParaRPr lang="de-CH" sz="36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-36512" y="4077072"/>
            <a:ext cx="3023096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Nach </a:t>
            </a:r>
            <a:r>
              <a:rPr lang="de-CH" sz="2800" b="1" dirty="0" smtClean="0"/>
              <a:t>10</a:t>
            </a:r>
            <a:r>
              <a:rPr lang="de-CH" sz="2800" dirty="0" smtClean="0"/>
              <a:t> Tagen ist die ganze Stadt erkrankt. </a:t>
            </a:r>
            <a:endParaRPr lang="de-CH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6512" y="5445224"/>
            <a:ext cx="3015952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Nach </a:t>
            </a:r>
            <a:r>
              <a:rPr lang="de-CH" sz="2800" b="1" dirty="0" smtClean="0"/>
              <a:t>10</a:t>
            </a:r>
            <a:r>
              <a:rPr lang="de-CH" sz="2800" dirty="0" smtClean="0"/>
              <a:t> Schritten ist der ganze Salz-Gegenstand warm.</a:t>
            </a:r>
          </a:p>
        </p:txBody>
      </p:sp>
    </p:spTree>
    <p:extLst>
      <p:ext uri="{BB962C8B-B14F-4D97-AF65-F5344CB8AC3E}">
        <p14:creationId xmlns:p14="http://schemas.microsoft.com/office/powerpoint/2010/main" val="20368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4211960" cy="2420888"/>
          </a:xfrm>
        </p:spPr>
        <p:txBody>
          <a:bodyPr>
            <a:noAutofit/>
          </a:bodyPr>
          <a:lstStyle/>
          <a:p>
            <a:pPr algn="l"/>
            <a:r>
              <a:rPr lang="de-CH" sz="3600" dirty="0" smtClean="0"/>
              <a:t>Die Atome geben die Wärme jeweils nur an ihre Nachbarn weiter,</a:t>
            </a:r>
            <a:endParaRPr lang="de-CH" sz="3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499992" y="12700"/>
            <a:ext cx="4536504" cy="2420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dirty="0" smtClean="0"/>
              <a:t>wie die Menschen die Krankheit jeweils nur an ihre Nachbarn weitergeben.</a:t>
            </a:r>
            <a:endParaRPr lang="de-CH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3313151" cy="2448272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33588"/>
            <a:ext cx="3888432" cy="3360716"/>
          </a:xfrm>
        </p:spPr>
      </p:pic>
    </p:spTree>
    <p:extLst>
      <p:ext uri="{BB962C8B-B14F-4D97-AF65-F5344CB8AC3E}">
        <p14:creationId xmlns:p14="http://schemas.microsoft.com/office/powerpoint/2010/main" val="39032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5550"/>
            <a:ext cx="9033120" cy="1397225"/>
          </a:xfrm>
        </p:spPr>
        <p:txBody>
          <a:bodyPr>
            <a:noAutofit/>
          </a:bodyPr>
          <a:lstStyle/>
          <a:p>
            <a:pPr algn="l"/>
            <a:r>
              <a:rPr lang="de-CH" sz="3200" dirty="0" smtClean="0"/>
              <a:t>Die Wärmeleitung in </a:t>
            </a:r>
            <a:r>
              <a:rPr lang="de-CH" sz="3200" b="1" dirty="0" smtClean="0">
                <a:solidFill>
                  <a:srgbClr val="FF0000"/>
                </a:solidFill>
              </a:rPr>
              <a:t>Metallen</a:t>
            </a:r>
            <a:r>
              <a:rPr lang="de-CH" sz="3200" dirty="0" smtClean="0"/>
              <a:t> läuft ab, wie die Verbreitung der </a:t>
            </a:r>
            <a:r>
              <a:rPr lang="de-CH" sz="3200" b="1" dirty="0" smtClean="0"/>
              <a:t>Pest</a:t>
            </a:r>
            <a:r>
              <a:rPr lang="de-CH" sz="3200" dirty="0" smtClean="0"/>
              <a:t> in einer mittelalterlichen </a:t>
            </a:r>
            <a:r>
              <a:rPr lang="de-CH" sz="3200" b="1" dirty="0" smtClean="0"/>
              <a:t>Stadt</a:t>
            </a:r>
            <a:r>
              <a:rPr lang="de-CH" sz="3200" dirty="0" smtClean="0"/>
              <a:t>, in der viele </a:t>
            </a:r>
            <a:r>
              <a:rPr lang="de-CH" sz="3200" b="1" dirty="0" smtClean="0">
                <a:solidFill>
                  <a:srgbClr val="FF0000"/>
                </a:solidFill>
              </a:rPr>
              <a:t>Ratten</a:t>
            </a:r>
            <a:r>
              <a:rPr lang="de-CH" sz="3200" dirty="0" smtClean="0"/>
              <a:t> leben:</a:t>
            </a:r>
            <a:endParaRPr lang="de-CH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4163" y="1421680"/>
            <a:ext cx="9026461" cy="1359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Ein Pestkranker kommt durch ein Tor hinein und steckt die Menschen dort an.</a:t>
            </a:r>
            <a:endParaRPr lang="de-CH" sz="2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4164" y="2780928"/>
            <a:ext cx="402583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Der Stadtrat ordnet sofort ein Ausgangsverbot an,  um die Ausbreitung einzudämmen.</a:t>
            </a:r>
            <a:endParaRPr lang="de-CH" sz="28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7504" y="4797152"/>
            <a:ext cx="40324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Trotzdem werden auf den 2. Tag die Nachbarn angesteckt</a:t>
            </a:r>
            <a:r>
              <a:rPr lang="de-CH" sz="2400" dirty="0" smtClean="0"/>
              <a:t>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2994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1. Tag</a:t>
            </a:r>
            <a:endParaRPr lang="de-CH" sz="36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20123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Wir vergleichen die Verteilung von </a:t>
            </a:r>
            <a:r>
              <a:rPr lang="de-CH" b="1" dirty="0" smtClean="0"/>
              <a:t>Wärme</a:t>
            </a:r>
            <a:r>
              <a:rPr lang="de-CH" dirty="0" smtClean="0"/>
              <a:t> durch einen Stoff mit der Ausbreitung der </a:t>
            </a:r>
            <a:r>
              <a:rPr lang="de-CH" b="1" dirty="0" smtClean="0"/>
              <a:t>Pest in einer Stadt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2196000"/>
            <a:ext cx="5000625" cy="4321969"/>
          </a:xfrm>
        </p:spPr>
      </p:pic>
    </p:spTree>
    <p:extLst>
      <p:ext uri="{BB962C8B-B14F-4D97-AF65-F5344CB8AC3E}">
        <p14:creationId xmlns:p14="http://schemas.microsoft.com/office/powerpoint/2010/main" val="15771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2.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15957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"/>
            <a:ext cx="7914049" cy="684000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2. Tag</a:t>
            </a:r>
            <a:endParaRPr lang="de-CH" sz="36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-36512" y="4365104"/>
            <a:ext cx="2736304" cy="2520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Nun werden aber auch Ratten angesteckt, die sich nicht an die Ausgangssperre halten.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5738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3. Tag</a:t>
            </a:r>
            <a:endParaRPr lang="de-CH" sz="36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36512" y="4365104"/>
            <a:ext cx="302433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Es wurden gewisse Quartiere durch die Ratten </a:t>
            </a:r>
            <a:r>
              <a:rPr lang="de-CH" sz="2800" dirty="0" smtClean="0"/>
              <a:t>infiziert</a:t>
            </a:r>
            <a:r>
              <a:rPr lang="de-CH" sz="2800" dirty="0"/>
              <a:t>.</a:t>
            </a:r>
            <a:endParaRPr lang="de-CH" sz="24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36512" y="5625244"/>
            <a:ext cx="302433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Aber auch die Nachbarschaft des 1. Quartiers.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3371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3. Tag</a:t>
            </a:r>
            <a:endParaRPr lang="de-CH" sz="36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166863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4. Tag</a:t>
            </a:r>
            <a:endParaRPr lang="de-CH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36512" y="4365104"/>
            <a:ext cx="302433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Es wurden weitere Quartiere durch die Ratten </a:t>
            </a:r>
            <a:r>
              <a:rPr lang="de-CH" sz="2800" dirty="0" smtClean="0"/>
              <a:t>infiziert</a:t>
            </a:r>
            <a:r>
              <a:rPr lang="de-CH" sz="2800" dirty="0"/>
              <a:t>.</a:t>
            </a:r>
            <a:endParaRPr lang="de-CH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36512" y="5625244"/>
            <a:ext cx="338437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Aber auch die Nachbarschaften der bisherigen Quartiere.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3423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4. Tag</a:t>
            </a:r>
            <a:endParaRPr lang="de-CH" sz="36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5. Tag</a:t>
            </a:r>
            <a:endParaRPr lang="de-CH" sz="36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-36512" y="4365104"/>
            <a:ext cx="302433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Es wurden weitere Quartiere durch die Ratten </a:t>
            </a:r>
            <a:r>
              <a:rPr lang="de-CH" sz="2800" dirty="0" smtClean="0"/>
              <a:t>infiziert</a:t>
            </a:r>
            <a:r>
              <a:rPr lang="de-CH" sz="2800" dirty="0"/>
              <a:t>.</a:t>
            </a:r>
            <a:endParaRPr lang="de-CH" sz="24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-36512" y="5625244"/>
            <a:ext cx="338437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Aber auch die Nachbarschaften der bisherigen Quartiere.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223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5. Tag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6. Tag</a:t>
            </a:r>
            <a:endParaRPr lang="de-CH" sz="36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-36512" y="4365104"/>
            <a:ext cx="302433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Es wurden weitere Quartiere durch die Ratten </a:t>
            </a:r>
            <a:r>
              <a:rPr lang="de-CH" sz="2800" dirty="0" smtClean="0"/>
              <a:t>infiziert</a:t>
            </a:r>
            <a:r>
              <a:rPr lang="de-CH" sz="2800" dirty="0"/>
              <a:t>.</a:t>
            </a:r>
            <a:endParaRPr lang="de-CH" sz="24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36512" y="5625244"/>
            <a:ext cx="3384376" cy="1260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Aber auch die Nachbarschaften der bisherigen Quartiere.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0368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36512" y="4077072"/>
            <a:ext cx="3023096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Nach </a:t>
            </a:r>
            <a:r>
              <a:rPr lang="de-CH" sz="2800" b="1" dirty="0" smtClean="0"/>
              <a:t>6</a:t>
            </a:r>
            <a:r>
              <a:rPr lang="de-CH" sz="2800" dirty="0" smtClean="0"/>
              <a:t> Tagen ist die ganze Stadt erkrankt. </a:t>
            </a:r>
            <a:endParaRPr lang="de-CH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36512" y="5445224"/>
            <a:ext cx="3015952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Nach </a:t>
            </a:r>
            <a:r>
              <a:rPr lang="de-CH" sz="2800" b="1" dirty="0" smtClean="0"/>
              <a:t>6</a:t>
            </a:r>
            <a:r>
              <a:rPr lang="de-CH" sz="2800" dirty="0" smtClean="0"/>
              <a:t> Schritten ist der ganze Metall-Gegenstand warm.</a:t>
            </a:r>
          </a:p>
        </p:txBody>
      </p:sp>
    </p:spTree>
    <p:extLst>
      <p:ext uri="{BB962C8B-B14F-4D97-AF65-F5344CB8AC3E}">
        <p14:creationId xmlns:p14="http://schemas.microsoft.com/office/powerpoint/2010/main" val="19195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Die Frage ist: </a:t>
            </a:r>
            <a:r>
              <a:rPr lang="de-CH" b="1" dirty="0" smtClean="0"/>
              <a:t>Wie breitet sich Wärme durch verschiedene Stoffe aus?</a:t>
            </a:r>
            <a:endParaRPr lang="de-CH" b="1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95536" y="2204864"/>
            <a:ext cx="41044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CH" dirty="0" smtClean="0"/>
              <a:t>zum Beispiel in einer</a:t>
            </a:r>
          </a:p>
          <a:p>
            <a:pPr marL="0" indent="0" algn="ctr">
              <a:buFont typeface="Arial" pitchFamily="34" charset="0"/>
              <a:buNone/>
            </a:pPr>
            <a:r>
              <a:rPr lang="de-CH" dirty="0" smtClean="0"/>
              <a:t>Ionenverbindung (Salz)</a:t>
            </a:r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5436096" y="2161136"/>
            <a:ext cx="28083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CH" dirty="0" smtClean="0"/>
              <a:t>oder in einem Metall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0"/>
            <a:ext cx="2371725" cy="1752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3456000"/>
            <a:ext cx="2811857" cy="1863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3456000"/>
            <a:ext cx="2811857" cy="1863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3456000"/>
            <a:ext cx="2811857" cy="1863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3456000"/>
            <a:ext cx="2811857" cy="18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16" y="0"/>
            <a:ext cx="4211960" cy="2420888"/>
          </a:xfrm>
        </p:spPr>
        <p:txBody>
          <a:bodyPr>
            <a:noAutofit/>
          </a:bodyPr>
          <a:lstStyle/>
          <a:p>
            <a:pPr algn="l"/>
            <a:r>
              <a:rPr lang="de-CH" sz="3600" dirty="0" smtClean="0"/>
              <a:t>Die e</a:t>
            </a:r>
            <a:r>
              <a:rPr lang="de-CH" sz="3600" baseline="30000" dirty="0" smtClean="0"/>
              <a:t>-</a:t>
            </a:r>
            <a:r>
              <a:rPr lang="de-CH" sz="3600" dirty="0" smtClean="0"/>
              <a:t> im Elektronen-gas verbreiten die Wärme schneller als die Atome allein,</a:t>
            </a:r>
            <a:endParaRPr lang="de-CH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46" y="2564904"/>
            <a:ext cx="4633958" cy="4005064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499992" y="12700"/>
            <a:ext cx="4211960" cy="2420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dirty="0" smtClean="0"/>
              <a:t>wie die Ratten die Pest schneller verbreiten als die Menschen allein.</a:t>
            </a:r>
            <a:endParaRPr lang="de-CH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80390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/>
              <a:t>Am Anfang ist die Wärme (Bewegungsstärke der Teilchen) nur auf </a:t>
            </a:r>
            <a:r>
              <a:rPr lang="de-CH" sz="3200" b="1" dirty="0" smtClean="0"/>
              <a:t>einer Seite</a:t>
            </a:r>
            <a:r>
              <a:rPr lang="de-CH" sz="3200" dirty="0" smtClean="0"/>
              <a:t> stark.</a:t>
            </a:r>
            <a:endParaRPr lang="de-CH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1052736"/>
            <a:ext cx="82296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Wie lange dauert es, bis die Bewegungsstärke </a:t>
            </a:r>
            <a:r>
              <a:rPr lang="de-CH" sz="3200" b="1" dirty="0" smtClean="0"/>
              <a:t>bis zur anderen Seite </a:t>
            </a:r>
            <a:r>
              <a:rPr lang="de-CH" sz="3200" dirty="0" smtClean="0"/>
              <a:t>übertragen wurde?</a:t>
            </a:r>
            <a:endParaRPr lang="de-CH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60000"/>
            <a:ext cx="2846070" cy="2103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619672" y="5986016"/>
            <a:ext cx="7077472" cy="1043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Salz                                              Metall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1245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/>
              <a:t>Am Anfang ist die Wärme (Bewegungsstärke der Teilchen) nur auf </a:t>
            </a:r>
            <a:r>
              <a:rPr lang="de-CH" sz="3200" b="1" dirty="0" smtClean="0"/>
              <a:t>einer Seite </a:t>
            </a:r>
            <a:r>
              <a:rPr lang="de-CH" sz="3200" dirty="0" smtClean="0"/>
              <a:t>stark.</a:t>
            </a:r>
            <a:endParaRPr lang="de-CH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105273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Eine warmes Atom «schubst» seine Nachbarn.</a:t>
            </a:r>
            <a:endParaRPr lang="de-CH" sz="32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619672" y="5986016"/>
            <a:ext cx="7077472" cy="1043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Salz                                              Metall</a:t>
            </a:r>
            <a:endParaRPr lang="de-CH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60000"/>
            <a:ext cx="2846070" cy="21031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60000"/>
            <a:ext cx="2846070" cy="21031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60000"/>
            <a:ext cx="2846070" cy="210312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4" y="155679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So geht es von Atom zu Atom weiter.</a:t>
            </a:r>
            <a:endParaRPr lang="de-CH" sz="32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67544" y="206084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de-CH" sz="3200" dirty="0" smtClean="0"/>
              <a:t>In Metallen bewegen sich die e</a:t>
            </a:r>
            <a:r>
              <a:rPr lang="de-CH" sz="3200" baseline="30000" dirty="0" smtClean="0"/>
              <a:t>-</a:t>
            </a:r>
            <a:r>
              <a:rPr lang="de-CH" sz="3200" dirty="0" smtClean="0"/>
              <a:t> im Elektronen-     </a:t>
            </a:r>
          </a:p>
          <a:p>
            <a:pPr algn="l">
              <a:lnSpc>
                <a:spcPts val="3600"/>
              </a:lnSpc>
            </a:pPr>
            <a:r>
              <a:rPr lang="de-CH" sz="3200" dirty="0"/>
              <a:t> </a:t>
            </a:r>
            <a:r>
              <a:rPr lang="de-CH" sz="3200" dirty="0" smtClean="0"/>
              <a:t>                                             gas frei,</a:t>
            </a:r>
            <a:endParaRPr lang="de-CH" sz="3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60000"/>
            <a:ext cx="3151454" cy="2088000"/>
          </a:xfrm>
          <a:prstGeom prst="rect">
            <a:avLst/>
          </a:prstGeom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4716016" y="2528900"/>
            <a:ext cx="4427984" cy="118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</a:pPr>
            <a:r>
              <a:rPr lang="de-CH" sz="3200" dirty="0" smtClean="0"/>
              <a:t>               und «schubsen» </a:t>
            </a:r>
          </a:p>
          <a:p>
            <a:pPr algn="l">
              <a:lnSpc>
                <a:spcPts val="3600"/>
              </a:lnSpc>
            </a:pPr>
            <a:r>
              <a:rPr lang="de-CH" sz="3200" dirty="0" smtClean="0"/>
              <a:t>dort ihre Nachbarn an.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6931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2556000"/>
            <a:ext cx="5000625" cy="432196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5551"/>
            <a:ext cx="9033120" cy="1143000"/>
          </a:xfrm>
        </p:spPr>
        <p:txBody>
          <a:bodyPr>
            <a:noAutofit/>
          </a:bodyPr>
          <a:lstStyle/>
          <a:p>
            <a:pPr algn="l"/>
            <a:r>
              <a:rPr lang="de-CH" sz="3200" dirty="0" smtClean="0"/>
              <a:t>Die Wärmeleitung in </a:t>
            </a:r>
            <a:r>
              <a:rPr lang="de-CH" sz="3200" b="1" dirty="0" smtClean="0"/>
              <a:t>Salzen</a:t>
            </a:r>
            <a:r>
              <a:rPr lang="de-CH" sz="3200" dirty="0" smtClean="0"/>
              <a:t> läuft ab, wie die Verbreitung der </a:t>
            </a:r>
            <a:r>
              <a:rPr lang="de-CH" sz="3200" b="1" dirty="0" smtClean="0"/>
              <a:t>Pest</a:t>
            </a:r>
            <a:r>
              <a:rPr lang="de-CH" sz="3200" dirty="0" smtClean="0"/>
              <a:t> in einer mittelalterlichen </a:t>
            </a:r>
            <a:r>
              <a:rPr lang="de-CH" sz="3200" b="1" dirty="0" smtClean="0"/>
              <a:t>Stadt</a:t>
            </a:r>
            <a:r>
              <a:rPr lang="de-CH" sz="3200" dirty="0" smtClean="0"/>
              <a:t>:</a:t>
            </a:r>
            <a:endParaRPr lang="de-CH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4163" y="1277664"/>
            <a:ext cx="9026461" cy="1359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Ein Pestkranker kommt durch ein Tor hinein und steckt die Menschen dort an.</a:t>
            </a:r>
            <a:endParaRPr lang="de-CH" sz="2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4164" y="2708920"/>
            <a:ext cx="402583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Der Stadtrat ordnet sofort ein Ausgangsverbot an,  um die Ausbreitung einzudämmen.</a:t>
            </a:r>
            <a:endParaRPr lang="de-CH" sz="28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7504" y="4797152"/>
            <a:ext cx="40324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Trotzdem werden auf den 2. Tag die Nachbarn angesteckt</a:t>
            </a:r>
            <a:r>
              <a:rPr lang="de-CH" sz="2400" dirty="0" smtClean="0"/>
              <a:t>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8255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1. Tag</a:t>
            </a:r>
            <a:endParaRPr lang="de-CH" sz="36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16466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2. Tag</a:t>
            </a:r>
            <a:endParaRPr lang="de-CH" sz="36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1"/>
            <a:ext cx="7914049" cy="6840000"/>
          </a:xfrm>
        </p:spPr>
      </p:pic>
    </p:spTree>
    <p:extLst>
      <p:ext uri="{BB962C8B-B14F-4D97-AF65-F5344CB8AC3E}">
        <p14:creationId xmlns:p14="http://schemas.microsoft.com/office/powerpoint/2010/main" val="4558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668636" cy="1512168"/>
          </a:xfrm>
        </p:spPr>
        <p:txBody>
          <a:bodyPr>
            <a:normAutofit/>
          </a:bodyPr>
          <a:lstStyle/>
          <a:p>
            <a:pPr algn="l"/>
            <a:r>
              <a:rPr lang="de-CH" sz="3600" b="1" dirty="0" smtClean="0"/>
              <a:t>3. Tag</a:t>
            </a:r>
            <a:endParaRPr lang="de-CH" sz="36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0"/>
            <a:ext cx="7914049" cy="684000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36512" y="4941168"/>
            <a:ext cx="2880320" cy="1944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dirty="0" smtClean="0"/>
              <a:t>Schon werden </a:t>
            </a:r>
          </a:p>
          <a:p>
            <a:pPr algn="l"/>
            <a:r>
              <a:rPr lang="de-CH" sz="2800" dirty="0" smtClean="0"/>
              <a:t>Die benachbarten Quartiere</a:t>
            </a:r>
          </a:p>
          <a:p>
            <a:pPr algn="l"/>
            <a:r>
              <a:rPr lang="de-CH" sz="2800" dirty="0" smtClean="0"/>
              <a:t>infiziert</a:t>
            </a:r>
            <a:r>
              <a:rPr lang="de-CH" sz="2800" dirty="0" smtClean="0"/>
              <a:t>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90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Bildschirmpräsentation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Wärmeleitfähigkeit</vt:lpstr>
      <vt:lpstr>Wir vergleichen die Verteilung von Wärme durch einen Stoff mit der Ausbreitung der Pest in einer Stadt.</vt:lpstr>
      <vt:lpstr>PowerPoint-Präsentation</vt:lpstr>
      <vt:lpstr>Am Anfang ist die Wärme (Bewegungsstärke der Teilchen) nur auf einer Seite stark.</vt:lpstr>
      <vt:lpstr>Am Anfang ist die Wärme (Bewegungsstärke der Teilchen) nur auf einer Seite stark.</vt:lpstr>
      <vt:lpstr>Die Wärmeleitung in Salzen läuft ab, wie die Verbreitung der Pest in einer mittelalterlichen Stadt:</vt:lpstr>
      <vt:lpstr>1. Tag</vt:lpstr>
      <vt:lpstr>2. Tag</vt:lpstr>
      <vt:lpstr>3. Tag</vt:lpstr>
      <vt:lpstr>4. Tag</vt:lpstr>
      <vt:lpstr>5. Tag</vt:lpstr>
      <vt:lpstr>6. Tag</vt:lpstr>
      <vt:lpstr>7. Tag</vt:lpstr>
      <vt:lpstr>8. Tag</vt:lpstr>
      <vt:lpstr>9. Tag</vt:lpstr>
      <vt:lpstr>10. Tag</vt:lpstr>
      <vt:lpstr>Die Atome geben die Wärme jeweils nur an ihre Nachbarn weiter,</vt:lpstr>
      <vt:lpstr>Die Wärmeleitung in Metallen läuft ab, wie die Verbreitung der Pest in einer mittelalterlichen Stadt, in der viele Ratten leben:</vt:lpstr>
      <vt:lpstr>1. Tag</vt:lpstr>
      <vt:lpstr>2. Tag</vt:lpstr>
      <vt:lpstr>2. Tag</vt:lpstr>
      <vt:lpstr>3. Tag</vt:lpstr>
      <vt:lpstr>3. Tag</vt:lpstr>
      <vt:lpstr>PowerPoint-Präsentation</vt:lpstr>
      <vt:lpstr>4. Tag</vt:lpstr>
      <vt:lpstr>5. Tag</vt:lpstr>
      <vt:lpstr>5. Tag</vt:lpstr>
      <vt:lpstr>6. Tag</vt:lpstr>
      <vt:lpstr>PowerPoint-Präsentation</vt:lpstr>
      <vt:lpstr>Die e- im Elektronen-gas verbreiten die Wärme schneller als die Atome allein,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Wärmeleitfähigkeit</dc:title>
  <dc:creator>Konrad Weber</dc:creator>
  <cp:lastModifiedBy>K.Weber</cp:lastModifiedBy>
  <cp:revision>24</cp:revision>
  <dcterms:created xsi:type="dcterms:W3CDTF">2013-01-03T13:25:57Z</dcterms:created>
  <dcterms:modified xsi:type="dcterms:W3CDTF">2014-02-12T08:57:18Z</dcterms:modified>
</cp:coreProperties>
</file>