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57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3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99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265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667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378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955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595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807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26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345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E6E9-2313-4127-9F3F-AE440FEB254F}" type="datetimeFigureOut">
              <a:rPr lang="de-CH" smtClean="0"/>
              <a:t>25.03.2019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B059-AF50-4EA3-9782-6473EE816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24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NMR-Spektroskopie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8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70784" cy="2362274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N   </a:t>
            </a:r>
            <a:r>
              <a:rPr lang="de-CH" dirty="0" err="1" smtClean="0"/>
              <a:t>nuclear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M  </a:t>
            </a:r>
            <a:r>
              <a:rPr lang="de-CH" dirty="0" err="1" smtClean="0"/>
              <a:t>magnetic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R   </a:t>
            </a:r>
            <a:r>
              <a:rPr lang="de-CH" dirty="0" err="1" smtClean="0"/>
              <a:t>resonance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360771" y="260648"/>
            <a:ext cx="5904656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«Atomkerne»</a:t>
            </a:r>
            <a:br>
              <a:rPr lang="de-CH" dirty="0" smtClean="0"/>
            </a:br>
            <a:r>
              <a:rPr lang="de-CH" dirty="0" smtClean="0"/>
              <a:t>«Magnetschwingungen»</a:t>
            </a:r>
            <a:br>
              <a:rPr lang="de-CH" dirty="0" smtClean="0"/>
            </a:br>
            <a:r>
              <a:rPr lang="de-CH" dirty="0" smtClean="0"/>
              <a:t>«</a:t>
            </a:r>
            <a:r>
              <a:rPr lang="de-CH" dirty="0" err="1" smtClean="0"/>
              <a:t>Absorbtion</a:t>
            </a:r>
            <a:r>
              <a:rPr lang="de-CH" dirty="0" smtClean="0"/>
              <a:t>»</a:t>
            </a:r>
            <a:endParaRPr lang="de-CH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3528" y="2640691"/>
            <a:ext cx="8640960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Atomkerne werden mit Magnet-</a:t>
            </a:r>
            <a:r>
              <a:rPr lang="de-CH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schwingunen</a:t>
            </a: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bestrahlt, nehmen je nach Art der Nachbaratome solche Strahlen auf, die </a:t>
            </a:r>
            <a:r>
              <a:rPr lang="de-CH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Absorbtion</a:t>
            </a:r>
            <a:r>
              <a:rPr lang="de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wird gemessen  </a:t>
            </a:r>
            <a:endParaRPr lang="de-C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843808" y="4869160"/>
            <a:ext cx="6035765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Spektroskopie</a:t>
            </a:r>
            <a:endParaRPr lang="de-CH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840760" cy="1152128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Aufwändige Geräte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89" y="692696"/>
            <a:ext cx="4415611" cy="5352256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r="12617"/>
          <a:stretch/>
        </p:blipFill>
        <p:spPr>
          <a:xfrm>
            <a:off x="15468" y="1937199"/>
            <a:ext cx="5636651" cy="48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Aufwändige Auswertung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9921"/>
            <a:ext cx="7704855" cy="5551447"/>
          </a:xfrm>
        </p:spPr>
      </p:pic>
    </p:spTree>
    <p:extLst>
      <p:ext uri="{BB962C8B-B14F-4D97-AF65-F5344CB8AC3E}">
        <p14:creationId xmlns:p14="http://schemas.microsoft.com/office/powerpoint/2010/main" val="23619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MRI: Die Anwendung von NMR in der Medizin.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4244"/>
            <a:ext cx="3672408" cy="489654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86" y="2204863"/>
            <a:ext cx="5162173" cy="43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C00000"/>
                </a:solidFill>
              </a:rPr>
              <a:t>MR</a:t>
            </a:r>
            <a:r>
              <a:rPr lang="de-CH" dirty="0" smtClean="0"/>
              <a:t>I: Die Anwendung von N</a:t>
            </a:r>
            <a:r>
              <a:rPr lang="de-CH" dirty="0" smtClean="0">
                <a:solidFill>
                  <a:srgbClr val="C00000"/>
                </a:solidFill>
              </a:rPr>
              <a:t>MR</a:t>
            </a:r>
            <a:r>
              <a:rPr lang="de-CH" dirty="0" smtClean="0"/>
              <a:t> in der Medizin.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4244"/>
            <a:ext cx="3672408" cy="489654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86" y="2204863"/>
            <a:ext cx="5162173" cy="43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MR</a:t>
            </a:r>
            <a:r>
              <a:rPr lang="de-CH" dirty="0" smtClean="0">
                <a:solidFill>
                  <a:srgbClr val="C00000"/>
                </a:solidFill>
              </a:rPr>
              <a:t>I</a:t>
            </a:r>
            <a:r>
              <a:rPr lang="de-CH" dirty="0" smtClean="0"/>
              <a:t>: Die Anwendung von NMR in der Medizin.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74244"/>
            <a:ext cx="3672408" cy="489654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86" y="2204863"/>
            <a:ext cx="5162173" cy="43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Bildschirmpräsentation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NMR-Spektroskopie</vt:lpstr>
      <vt:lpstr>N   nuclear M  magnetic R   resonance</vt:lpstr>
      <vt:lpstr>Aufwändige Geräte</vt:lpstr>
      <vt:lpstr>Aufwändige Auswertung</vt:lpstr>
      <vt:lpstr>MRI: Die Anwendung von NMR in der Medizin. </vt:lpstr>
      <vt:lpstr>MRI: Die Anwendung von NMR in der Medizin. </vt:lpstr>
      <vt:lpstr>MRI: Die Anwendung von NMR in der Medizin.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NMR-Spektroskopie</dc:title>
  <dc:creator>K.Weber</dc:creator>
  <cp:lastModifiedBy>K.Weber</cp:lastModifiedBy>
  <cp:revision>2</cp:revision>
  <dcterms:created xsi:type="dcterms:W3CDTF">2019-03-25T06:28:07Z</dcterms:created>
  <dcterms:modified xsi:type="dcterms:W3CDTF">2019-03-25T06:41:59Z</dcterms:modified>
</cp:coreProperties>
</file>