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8" r:id="rId3"/>
    <p:sldId id="299" r:id="rId4"/>
    <p:sldId id="300" r:id="rId5"/>
    <p:sldId id="257" r:id="rId6"/>
    <p:sldId id="259" r:id="rId7"/>
    <p:sldId id="29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96" r:id="rId24"/>
    <p:sldId id="276" r:id="rId25"/>
    <p:sldId id="279" r:id="rId26"/>
    <p:sldId id="278" r:id="rId27"/>
    <p:sldId id="295" r:id="rId28"/>
    <p:sldId id="280" r:id="rId29"/>
    <p:sldId id="281" r:id="rId30"/>
    <p:sldId id="282" r:id="rId31"/>
    <p:sldId id="283" r:id="rId32"/>
    <p:sldId id="284" r:id="rId33"/>
    <p:sldId id="297" r:id="rId34"/>
    <p:sldId id="285" r:id="rId35"/>
    <p:sldId id="286" r:id="rId36"/>
    <p:sldId id="287" r:id="rId37"/>
    <p:sldId id="288" r:id="rId38"/>
    <p:sldId id="289" r:id="rId39"/>
    <p:sldId id="291" r:id="rId40"/>
    <p:sldId id="292" r:id="rId41"/>
    <p:sldId id="293" r:id="rId42"/>
    <p:sldId id="294" r:id="rId4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781"/>
    <a:srgbClr val="6C2E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676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5050F-1853-4B8D-BA21-80680DB348E5}" type="datetimeFigureOut">
              <a:rPr lang="de-CH" smtClean="0"/>
              <a:t>06.05.2022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F6F5D-C7A1-4173-B6C3-A64D365CB46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30540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7DC9-0BD1-49F6-BE70-7576FB1A34A0}" type="datetimeFigureOut">
              <a:rPr lang="de-CH" smtClean="0"/>
              <a:t>06.05.2022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0C27-DDDC-4F78-8805-0E123A2645A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4473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7DC9-0BD1-49F6-BE70-7576FB1A34A0}" type="datetimeFigureOut">
              <a:rPr lang="de-CH" smtClean="0"/>
              <a:t>06.05.2022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0C27-DDDC-4F78-8805-0E123A2645A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24535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7DC9-0BD1-49F6-BE70-7576FB1A34A0}" type="datetimeFigureOut">
              <a:rPr lang="de-CH" smtClean="0"/>
              <a:t>06.05.2022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0C27-DDDC-4F78-8805-0E123A2645A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4459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7DC9-0BD1-49F6-BE70-7576FB1A34A0}" type="datetimeFigureOut">
              <a:rPr lang="de-CH" smtClean="0"/>
              <a:t>06.05.2022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0C27-DDDC-4F78-8805-0E123A2645A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3166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7DC9-0BD1-49F6-BE70-7576FB1A34A0}" type="datetimeFigureOut">
              <a:rPr lang="de-CH" smtClean="0"/>
              <a:t>06.05.2022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0C27-DDDC-4F78-8805-0E123A2645A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585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7DC9-0BD1-49F6-BE70-7576FB1A34A0}" type="datetimeFigureOut">
              <a:rPr lang="de-CH" smtClean="0"/>
              <a:t>06.05.2022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0C27-DDDC-4F78-8805-0E123A2645A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2325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7DC9-0BD1-49F6-BE70-7576FB1A34A0}" type="datetimeFigureOut">
              <a:rPr lang="de-CH" smtClean="0"/>
              <a:t>06.05.2022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0C27-DDDC-4F78-8805-0E123A2645A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0256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7DC9-0BD1-49F6-BE70-7576FB1A34A0}" type="datetimeFigureOut">
              <a:rPr lang="de-CH" smtClean="0"/>
              <a:t>06.05.2022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0C27-DDDC-4F78-8805-0E123A2645A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3816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7DC9-0BD1-49F6-BE70-7576FB1A34A0}" type="datetimeFigureOut">
              <a:rPr lang="de-CH" smtClean="0"/>
              <a:t>06.05.2022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0C27-DDDC-4F78-8805-0E123A2645A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998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7DC9-0BD1-49F6-BE70-7576FB1A34A0}" type="datetimeFigureOut">
              <a:rPr lang="de-CH" smtClean="0"/>
              <a:t>06.05.2022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0C27-DDDC-4F78-8805-0E123A2645A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0869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7DC9-0BD1-49F6-BE70-7576FB1A34A0}" type="datetimeFigureOut">
              <a:rPr lang="de-CH" smtClean="0"/>
              <a:t>06.05.2022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0C27-DDDC-4F78-8805-0E123A2645A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32847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E7DC9-0BD1-49F6-BE70-7576FB1A34A0}" type="datetimeFigureOut">
              <a:rPr lang="de-CH" smtClean="0"/>
              <a:t>06.05.2022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A0C27-DDDC-4F78-8805-0E123A2645A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294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772400" cy="3818855"/>
          </a:xfrm>
        </p:spPr>
        <p:txBody>
          <a:bodyPr>
            <a:normAutofit/>
          </a:bodyPr>
          <a:lstStyle/>
          <a:p>
            <a:r>
              <a:rPr lang="de-CH" dirty="0"/>
              <a:t>Konzentrationen und die Umrechnungen von einer Form in eine andere</a:t>
            </a:r>
          </a:p>
        </p:txBody>
      </p:sp>
    </p:spTree>
    <p:extLst>
      <p:ext uri="{BB962C8B-B14F-4D97-AF65-F5344CB8AC3E}">
        <p14:creationId xmlns:p14="http://schemas.microsoft.com/office/powerpoint/2010/main" val="2649400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-1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1"/>
            <a:ext cx="4680520" cy="5405903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2204864"/>
            <a:ext cx="7061010" cy="4176464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718303" y="404664"/>
            <a:ext cx="4685413" cy="1143000"/>
          </a:xfrm>
        </p:spPr>
        <p:txBody>
          <a:bodyPr>
            <a:normAutofit fontScale="90000"/>
          </a:bodyPr>
          <a:lstStyle/>
          <a:p>
            <a:r>
              <a:rPr lang="de-CH" b="1" dirty="0">
                <a:solidFill>
                  <a:srgbClr val="5A2781"/>
                </a:solidFill>
              </a:rPr>
              <a:t>Gewichts-Prozent </a:t>
            </a:r>
            <a:br>
              <a:rPr lang="de-CH" b="1" dirty="0">
                <a:solidFill>
                  <a:srgbClr val="5A2781"/>
                </a:solidFill>
              </a:rPr>
            </a:br>
            <a:r>
              <a:rPr lang="de-CH" b="1" dirty="0">
                <a:solidFill>
                  <a:srgbClr val="5A2781"/>
                </a:solidFill>
              </a:rPr>
              <a:t>(</a:t>
            </a:r>
            <a:r>
              <a:rPr lang="de-CH" b="1" dirty="0" err="1">
                <a:solidFill>
                  <a:srgbClr val="5A2781"/>
                </a:solidFill>
              </a:rPr>
              <a:t>Gew</a:t>
            </a:r>
            <a:r>
              <a:rPr lang="de-CH" b="1" dirty="0">
                <a:solidFill>
                  <a:srgbClr val="5A2781"/>
                </a:solidFill>
              </a:rPr>
              <a:t>.-%)</a:t>
            </a:r>
          </a:p>
        </p:txBody>
      </p:sp>
    </p:spTree>
    <p:extLst>
      <p:ext uri="{BB962C8B-B14F-4D97-AF65-F5344CB8AC3E}">
        <p14:creationId xmlns:p14="http://schemas.microsoft.com/office/powerpoint/2010/main" val="16328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2919231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2256035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B7A3A47-A4AD-465C-BB65-BA9145CEC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62915"/>
            <a:ext cx="8229600" cy="2600533"/>
          </a:xfrm>
        </p:spPr>
      </p:pic>
    </p:spTree>
    <p:extLst>
      <p:ext uri="{BB962C8B-B14F-4D97-AF65-F5344CB8AC3E}">
        <p14:creationId xmlns:p14="http://schemas.microsoft.com/office/powerpoint/2010/main" val="1216692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de-CH" b="1" dirty="0">
                <a:solidFill>
                  <a:srgbClr val="6C2E9A"/>
                </a:solidFill>
              </a:rPr>
              <a:t>Umrechnung von </a:t>
            </a:r>
            <a:br>
              <a:rPr lang="de-CH" b="1" dirty="0">
                <a:solidFill>
                  <a:srgbClr val="6C2E9A"/>
                </a:solidFill>
              </a:rPr>
            </a:br>
            <a:r>
              <a:rPr lang="de-CH" b="1" dirty="0" err="1">
                <a:solidFill>
                  <a:srgbClr val="6C2E9A"/>
                </a:solidFill>
              </a:rPr>
              <a:t>Gew</a:t>
            </a:r>
            <a:r>
              <a:rPr lang="de-CH" b="1" dirty="0">
                <a:solidFill>
                  <a:srgbClr val="6C2E9A"/>
                </a:solidFill>
              </a:rPr>
              <a:t>.-% in Vol.-%</a:t>
            </a:r>
          </a:p>
        </p:txBody>
      </p:sp>
    </p:spTree>
    <p:extLst>
      <p:ext uri="{BB962C8B-B14F-4D97-AF65-F5344CB8AC3E}">
        <p14:creationId xmlns:p14="http://schemas.microsoft.com/office/powerpoint/2010/main" val="3728463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2321272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.4_physiologische_loesung_isotonisch-1">
            <a:hlinkClick r:id="" action="ppaction://media"/>
            <a:extLst>
              <a:ext uri="{FF2B5EF4-FFF2-40B4-BE49-F238E27FC236}">
                <a16:creationId xmlns:a16="http://schemas.microsoft.com/office/drawing/2014/main" id="{129364D2-471F-813D-1499-710263F263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002" y="908720"/>
            <a:ext cx="9055998" cy="509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8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23212724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2321272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2321272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897804"/>
            <a:ext cx="4414642" cy="786319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844813"/>
            <a:ext cx="5560949" cy="5760651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860032" y="332656"/>
            <a:ext cx="4392488" cy="1143000"/>
          </a:xfrm>
        </p:spPr>
        <p:txBody>
          <a:bodyPr>
            <a:normAutofit fontScale="90000"/>
          </a:bodyPr>
          <a:lstStyle/>
          <a:p>
            <a:r>
              <a:rPr lang="de-CH" b="1" dirty="0">
                <a:solidFill>
                  <a:srgbClr val="5A2781"/>
                </a:solidFill>
              </a:rPr>
              <a:t>Volumen-Prozent </a:t>
            </a:r>
            <a:br>
              <a:rPr lang="de-CH" b="1" dirty="0">
                <a:solidFill>
                  <a:srgbClr val="5A2781"/>
                </a:solidFill>
              </a:rPr>
            </a:br>
            <a:r>
              <a:rPr lang="de-CH" b="1" dirty="0">
                <a:solidFill>
                  <a:srgbClr val="5A2781"/>
                </a:solidFill>
              </a:rPr>
              <a:t>(Vol.-%)</a:t>
            </a:r>
          </a:p>
        </p:txBody>
      </p:sp>
    </p:spTree>
    <p:extLst>
      <p:ext uri="{BB962C8B-B14F-4D97-AF65-F5344CB8AC3E}">
        <p14:creationId xmlns:p14="http://schemas.microsoft.com/office/powerpoint/2010/main" val="165803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1"/>
            <a:ext cx="4968552" cy="6148107"/>
          </a:xfr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" y="1988840"/>
            <a:ext cx="6914324" cy="4365104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364087" y="548680"/>
            <a:ext cx="3795013" cy="1143000"/>
          </a:xfrm>
        </p:spPr>
        <p:txBody>
          <a:bodyPr>
            <a:normAutofit fontScale="90000"/>
          </a:bodyPr>
          <a:lstStyle/>
          <a:p>
            <a:r>
              <a:rPr lang="de-CH" b="1" dirty="0" err="1">
                <a:solidFill>
                  <a:srgbClr val="C00000"/>
                </a:solidFill>
              </a:rPr>
              <a:t>Molarität</a:t>
            </a:r>
            <a:r>
              <a:rPr lang="de-CH" b="1" dirty="0">
                <a:solidFill>
                  <a:srgbClr val="C00000"/>
                </a:solidFill>
              </a:rPr>
              <a:t> </a:t>
            </a:r>
            <a:br>
              <a:rPr lang="de-CH" b="1" dirty="0">
                <a:solidFill>
                  <a:srgbClr val="C00000"/>
                </a:solidFill>
              </a:rPr>
            </a:br>
            <a:r>
              <a:rPr lang="de-CH" b="1" dirty="0">
                <a:solidFill>
                  <a:srgbClr val="C00000"/>
                </a:solidFill>
              </a:rPr>
              <a:t>(</a:t>
            </a:r>
            <a:r>
              <a:rPr lang="de-CH" b="1" dirty="0" err="1">
                <a:solidFill>
                  <a:srgbClr val="C00000"/>
                </a:solidFill>
              </a:rPr>
              <a:t>mol</a:t>
            </a:r>
            <a:r>
              <a:rPr lang="de-CH" b="1" dirty="0">
                <a:solidFill>
                  <a:srgbClr val="C00000"/>
                </a:solidFill>
              </a:rPr>
              <a:t>/l)</a:t>
            </a:r>
          </a:p>
        </p:txBody>
      </p:sp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de-CH" b="1" dirty="0">
                <a:solidFill>
                  <a:srgbClr val="002060"/>
                </a:solidFill>
              </a:rPr>
              <a:t>Umrechnung von </a:t>
            </a:r>
            <a:br>
              <a:rPr lang="de-CH" b="1" dirty="0">
                <a:solidFill>
                  <a:srgbClr val="002060"/>
                </a:solidFill>
              </a:rPr>
            </a:br>
            <a:r>
              <a:rPr lang="de-CH" b="1" dirty="0" err="1">
                <a:solidFill>
                  <a:srgbClr val="002060"/>
                </a:solidFill>
              </a:rPr>
              <a:t>Molarität</a:t>
            </a:r>
            <a:r>
              <a:rPr lang="de-CH" b="1" dirty="0">
                <a:solidFill>
                  <a:srgbClr val="002060"/>
                </a:solidFill>
              </a:rPr>
              <a:t> in </a:t>
            </a:r>
            <a:r>
              <a:rPr lang="de-CH" b="1" dirty="0" err="1">
                <a:solidFill>
                  <a:srgbClr val="002060"/>
                </a:solidFill>
              </a:rPr>
              <a:t>Gew</a:t>
            </a:r>
            <a:r>
              <a:rPr lang="de-CH" b="1" dirty="0">
                <a:solidFill>
                  <a:srgbClr val="002060"/>
                </a:solidFill>
              </a:rPr>
              <a:t>.-%</a:t>
            </a:r>
          </a:p>
        </p:txBody>
      </p:sp>
    </p:spTree>
    <p:extLst>
      <p:ext uri="{BB962C8B-B14F-4D97-AF65-F5344CB8AC3E}">
        <p14:creationId xmlns:p14="http://schemas.microsoft.com/office/powerpoint/2010/main" val="1941488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0"/>
            <a:ext cx="8549999" cy="6840000"/>
          </a:xfrm>
        </p:spPr>
      </p:pic>
    </p:spTree>
    <p:extLst>
      <p:ext uri="{BB962C8B-B14F-4D97-AF65-F5344CB8AC3E}">
        <p14:creationId xmlns:p14="http://schemas.microsoft.com/office/powerpoint/2010/main" val="495704813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</Words>
  <Application>Microsoft Office PowerPoint</Application>
  <PresentationFormat>Bildschirmpräsentation (4:3)</PresentationFormat>
  <Paragraphs>6</Paragraphs>
  <Slides>42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5" baseType="lpstr">
      <vt:lpstr>Arial</vt:lpstr>
      <vt:lpstr>Calibri</vt:lpstr>
      <vt:lpstr>Larissa</vt:lpstr>
      <vt:lpstr>Konzentrationen und die Umrechnungen von einer Form in eine andere</vt:lpstr>
      <vt:lpstr>Gewichts-Prozent  (Gew.-%)</vt:lpstr>
      <vt:lpstr>PowerPoint-Präsentation</vt:lpstr>
      <vt:lpstr>PowerPoint-Präsentation</vt:lpstr>
      <vt:lpstr>Volumen-Prozent  (Vol.-%)</vt:lpstr>
      <vt:lpstr>Molarität  (mol/l)</vt:lpstr>
      <vt:lpstr>Umrechnung von  Molarität in Gew.-%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Umrechnung von  Gew.-% in Vol.-%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Konzentrationen und die Umrechnungen von einer Form in eine andere</dc:title>
  <dc:creator>Konrad Weber</dc:creator>
  <cp:lastModifiedBy>Konrad Weber</cp:lastModifiedBy>
  <cp:revision>7</cp:revision>
  <dcterms:created xsi:type="dcterms:W3CDTF">2012-04-04T07:33:52Z</dcterms:created>
  <dcterms:modified xsi:type="dcterms:W3CDTF">2022-05-06T09:02:48Z</dcterms:modified>
</cp:coreProperties>
</file>