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1" r:id="rId5"/>
    <p:sldId id="263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6" autoAdjust="0"/>
    <p:restoredTop sz="94660"/>
  </p:normalViewPr>
  <p:slideViewPr>
    <p:cSldViewPr>
      <p:cViewPr varScale="1">
        <p:scale>
          <a:sx n="63" d="100"/>
          <a:sy n="63" d="100"/>
        </p:scale>
        <p:origin x="16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1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9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27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04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45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87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4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84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36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091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575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CE00-0522-4CA3-9CAB-0D13BCBDDE5B}" type="datetimeFigureOut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D798-EAEA-4BE1-BD7C-B12D830CB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8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Komplexe</a:t>
            </a:r>
          </a:p>
        </p:txBody>
      </p:sp>
    </p:spTree>
    <p:extLst>
      <p:ext uri="{BB962C8B-B14F-4D97-AF65-F5344CB8AC3E}">
        <p14:creationId xmlns:p14="http://schemas.microsoft.com/office/powerpoint/2010/main" val="378863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600" dirty="0"/>
              <a:t>Ausschnitt der </a:t>
            </a:r>
            <a:r>
              <a:rPr lang="de-CH" sz="3600" dirty="0" err="1"/>
              <a:t>Ribonukleotidreduktase</a:t>
            </a:r>
            <a:r>
              <a:rPr lang="de-CH" sz="3600" dirty="0"/>
              <a:t> zur Herstellung von </a:t>
            </a:r>
            <a:r>
              <a:rPr lang="de-CH" sz="3600" dirty="0" err="1"/>
              <a:t>Desoxynukleotiden</a:t>
            </a:r>
            <a:endParaRPr lang="de-CH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8" y="1647308"/>
            <a:ext cx="8126984" cy="4431746"/>
          </a:xfrm>
        </p:spPr>
      </p:pic>
    </p:spTree>
    <p:extLst>
      <p:ext uri="{BB962C8B-B14F-4D97-AF65-F5344CB8AC3E}">
        <p14:creationId xmlns:p14="http://schemas.microsoft.com/office/powerpoint/2010/main" val="76654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de-CH" sz="3600" dirty="0" err="1"/>
              <a:t>Mevalonatkinase</a:t>
            </a:r>
            <a:r>
              <a:rPr lang="de-CH" sz="3600" dirty="0"/>
              <a:t> zur Herstellung von Hormonen. Komplex mit Mangan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7" y="1600200"/>
            <a:ext cx="6439775" cy="5132501"/>
          </a:xfrm>
        </p:spPr>
      </p:pic>
    </p:spTree>
    <p:extLst>
      <p:ext uri="{BB962C8B-B14F-4D97-AF65-F5344CB8AC3E}">
        <p14:creationId xmlns:p14="http://schemas.microsoft.com/office/powerpoint/2010/main" val="17848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de-CH" sz="3200" dirty="0" err="1"/>
              <a:t>Concanavalin</a:t>
            </a:r>
            <a:r>
              <a:rPr lang="de-CH" sz="3200" dirty="0"/>
              <a:t> A kann aus Glucose Stärke aufbauen. </a:t>
            </a:r>
            <a:br>
              <a:rPr lang="de-CH" sz="3200" dirty="0"/>
            </a:br>
            <a:r>
              <a:rPr lang="de-CH" sz="3200" dirty="0"/>
              <a:t>Komplex mit Mangan und Calcium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9" y="1392640"/>
            <a:ext cx="6843605" cy="5132704"/>
          </a:xfrm>
        </p:spPr>
      </p:pic>
    </p:spTree>
    <p:extLst>
      <p:ext uri="{BB962C8B-B14F-4D97-AF65-F5344CB8AC3E}">
        <p14:creationId xmlns:p14="http://schemas.microsoft.com/office/powerpoint/2010/main" val="384974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600" dirty="0" err="1"/>
              <a:t>Carboanhyrase</a:t>
            </a:r>
            <a:r>
              <a:rPr lang="de-CH" sz="3600" dirty="0"/>
              <a:t> bildet aus Kohlendioxid und Wasser Kohlensäure. </a:t>
            </a:r>
            <a:br>
              <a:rPr lang="de-CH" sz="3600" dirty="0"/>
            </a:br>
            <a:r>
              <a:rPr lang="de-CH" sz="3600" dirty="0"/>
              <a:t>Komplex mit Zink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21724"/>
            <a:ext cx="5544616" cy="5063660"/>
          </a:xfrm>
        </p:spPr>
      </p:pic>
    </p:spTree>
    <p:extLst>
      <p:ext uri="{BB962C8B-B14F-4D97-AF65-F5344CB8AC3E}">
        <p14:creationId xmlns:p14="http://schemas.microsoft.com/office/powerpoint/2010/main" val="20025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Chlorophyll</a:t>
            </a:r>
            <a:br>
              <a:rPr lang="de-CH" dirty="0"/>
            </a:br>
            <a:r>
              <a:rPr lang="de-CH" dirty="0"/>
              <a:t>Komplex mit Magnesium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41484"/>
            <a:ext cx="4320480" cy="4291772"/>
          </a:xfrm>
        </p:spPr>
      </p:pic>
      <p:sp>
        <p:nvSpPr>
          <p:cNvPr id="3" name="Rechteck 2"/>
          <p:cNvSpPr/>
          <p:nvPr/>
        </p:nvSpPr>
        <p:spPr>
          <a:xfrm>
            <a:off x="179512" y="5733256"/>
            <a:ext cx="877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</a:rPr>
              <a:t>Ermöglicht allen Pflanzen und Tiere das Leben</a:t>
            </a:r>
          </a:p>
        </p:txBody>
      </p:sp>
    </p:spTree>
    <p:extLst>
      <p:ext uri="{BB962C8B-B14F-4D97-AF65-F5344CB8AC3E}">
        <p14:creationId xmlns:p14="http://schemas.microsoft.com/office/powerpoint/2010/main" val="208509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0100"/>
            <a:ext cx="8784976" cy="4946162"/>
          </a:xfrm>
        </p:spPr>
      </p:pic>
    </p:spTree>
    <p:extLst>
      <p:ext uri="{BB962C8B-B14F-4D97-AF65-F5344CB8AC3E}">
        <p14:creationId xmlns:p14="http://schemas.microsoft.com/office/powerpoint/2010/main" val="313787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7876"/>
            <a:ext cx="8767160" cy="5479476"/>
          </a:xfrm>
        </p:spPr>
      </p:pic>
    </p:spTree>
    <p:extLst>
      <p:ext uri="{BB962C8B-B14F-4D97-AF65-F5344CB8AC3E}">
        <p14:creationId xmlns:p14="http://schemas.microsoft.com/office/powerpoint/2010/main" val="101044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9995" y="544405"/>
            <a:ext cx="2437821" cy="4392488"/>
          </a:xfrm>
        </p:spPr>
        <p:txBody>
          <a:bodyPr>
            <a:normAutofit/>
          </a:bodyPr>
          <a:lstStyle/>
          <a:p>
            <a:pPr algn="r"/>
            <a:r>
              <a:rPr lang="de-CH" dirty="0"/>
              <a:t>… und lässt einen Planeten grün werden.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76" y="-37924"/>
            <a:ext cx="6895924" cy="6895924"/>
          </a:xfrm>
        </p:spPr>
      </p:pic>
    </p:spTree>
    <p:extLst>
      <p:ext uri="{BB962C8B-B14F-4D97-AF65-F5344CB8AC3E}">
        <p14:creationId xmlns:p14="http://schemas.microsoft.com/office/powerpoint/2010/main" val="9042874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Bildschirmpräsentation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Komplexe</vt:lpstr>
      <vt:lpstr>Ausschnitt der Ribonukleotidreduktase zur Herstellung von Desoxynukleotiden</vt:lpstr>
      <vt:lpstr>Mevalonatkinase zur Herstellung von Hormonen. Komplex mit Mangan</vt:lpstr>
      <vt:lpstr>Concanavalin A kann aus Glucose Stärke aufbauen.  Komplex mit Mangan und Calcium</vt:lpstr>
      <vt:lpstr>Carboanhyrase bildet aus Kohlendioxid und Wasser Kohlensäure.  Komplex mit Zink</vt:lpstr>
      <vt:lpstr>Chlorophyll Komplex mit Magnesium</vt:lpstr>
      <vt:lpstr>PowerPoint-Präsentation</vt:lpstr>
      <vt:lpstr>PowerPoint-Präsentation</vt:lpstr>
      <vt:lpstr>… und lässt einen Planeten grün werden.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K.Weber</dc:creator>
  <cp:lastModifiedBy>Konrad Weber</cp:lastModifiedBy>
  <cp:revision>7</cp:revision>
  <dcterms:created xsi:type="dcterms:W3CDTF">2017-06-01T11:52:32Z</dcterms:created>
  <dcterms:modified xsi:type="dcterms:W3CDTF">2019-11-04T08:45:06Z</dcterms:modified>
</cp:coreProperties>
</file>