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006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97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006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64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192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200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885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491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97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45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903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A430-308E-4AFB-BB88-11DA1CC39626}" type="datetimeFigureOut">
              <a:rPr lang="de-CH" smtClean="0"/>
              <a:t>18.03.2014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9A12-8F23-4BFE-83DF-8E19A8BF157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463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Ein Infoblatt über ein ausgewähltes Metall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248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12790382"/>
          </a:xfrm>
        </p:spPr>
      </p:pic>
    </p:spTree>
    <p:extLst>
      <p:ext uri="{BB962C8B-B14F-4D97-AF65-F5344CB8AC3E}">
        <p14:creationId xmlns:p14="http://schemas.microsoft.com/office/powerpoint/2010/main" val="12573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6144E-6 L 0 -0.365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6503 L 0 -0.79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Allgemeines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Gold, Eisen und Aluminium werden zusammen behandelt</a:t>
            </a:r>
          </a:p>
          <a:p>
            <a:r>
              <a:rPr lang="de-CH" dirty="0" smtClean="0"/>
              <a:t>Sie wählen ein weiteres Metall aus</a:t>
            </a:r>
          </a:p>
          <a:p>
            <a:r>
              <a:rPr lang="de-CH" dirty="0" smtClean="0"/>
              <a:t>Darüber verfassen Sie ein </a:t>
            </a:r>
            <a:r>
              <a:rPr lang="de-CH" dirty="0" smtClean="0"/>
              <a:t>Infoblatt</a:t>
            </a:r>
            <a:r>
              <a:rPr lang="de-CH" dirty="0" smtClean="0"/>
              <a:t>.</a:t>
            </a:r>
          </a:p>
          <a:p>
            <a:r>
              <a:rPr lang="de-CH" dirty="0" smtClean="0"/>
              <a:t>Es wird mit 0-5 Punkten bewertet und zählt zum nächsten Test dazu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 (eigentlich die erste Aufgabe des Tests)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30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9982"/>
            <a:ext cx="4974171" cy="6877982"/>
          </a:xfrm>
        </p:spPr>
      </p:pic>
    </p:spTree>
    <p:extLst>
      <p:ext uri="{BB962C8B-B14F-4D97-AF65-F5344CB8AC3E}">
        <p14:creationId xmlns:p14="http://schemas.microsoft.com/office/powerpoint/2010/main" val="24478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3010346"/>
          </a:xfrm>
        </p:spPr>
        <p:txBody>
          <a:bodyPr/>
          <a:lstStyle/>
          <a:p>
            <a:pPr algn="l"/>
            <a:r>
              <a:rPr lang="de-CH" dirty="0" smtClean="0"/>
              <a:t>Demo-Version: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53" y="-37253"/>
            <a:ext cx="4988183" cy="6928033"/>
          </a:xfrm>
        </p:spPr>
      </p:pic>
    </p:spTree>
    <p:extLst>
      <p:ext uri="{BB962C8B-B14F-4D97-AF65-F5344CB8AC3E}">
        <p14:creationId xmlns:p14="http://schemas.microsoft.com/office/powerpoint/2010/main" val="7669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91" y="264719"/>
            <a:ext cx="9390691" cy="6593281"/>
          </a:xfrm>
        </p:spPr>
      </p:pic>
    </p:spTree>
    <p:extLst>
      <p:ext uri="{BB962C8B-B14F-4D97-AF65-F5344CB8AC3E}">
        <p14:creationId xmlns:p14="http://schemas.microsoft.com/office/powerpoint/2010/main" val="36405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881328" cy="5918014"/>
          </a:xfrm>
        </p:spPr>
      </p:pic>
    </p:spTree>
    <p:extLst>
      <p:ext uri="{BB962C8B-B14F-4D97-AF65-F5344CB8AC3E}">
        <p14:creationId xmlns:p14="http://schemas.microsoft.com/office/powerpoint/2010/main" val="2653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Bedingungen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/>
              <a:t>1-2 Personen pro Gruppe</a:t>
            </a:r>
          </a:p>
          <a:p>
            <a:pPr lvl="0"/>
            <a:r>
              <a:rPr lang="de-CH" dirty="0"/>
              <a:t>Abgabetermin: ……………</a:t>
            </a:r>
          </a:p>
          <a:p>
            <a:pPr lvl="0"/>
            <a:r>
              <a:rPr lang="de-CH" dirty="0"/>
              <a:t>nicht mehr als 1 Seite im Total.</a:t>
            </a:r>
          </a:p>
          <a:p>
            <a:pPr lvl="0"/>
            <a:r>
              <a:rPr lang="de-CH" dirty="0"/>
              <a:t>Das Blatt kann handschriftlich ausgefüllt, zusammengeklebt oder digital erstellt werden.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71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184"/>
            <a:ext cx="8229600" cy="6645175"/>
          </a:xfrm>
        </p:spPr>
        <p:txBody>
          <a:bodyPr>
            <a:noAutofit/>
          </a:bodyPr>
          <a:lstStyle/>
          <a:p>
            <a:pPr lvl="0">
              <a:buFont typeface="Courier New" pitchFamily="49" charset="0"/>
              <a:buChar char="o"/>
            </a:pPr>
            <a:r>
              <a:rPr lang="de-CH" sz="2800" dirty="0"/>
              <a:t>Lagerstätten: Punktgenau einzeichnen, nicht ganze Länder ausmalen (wenn möglich)</a:t>
            </a:r>
          </a:p>
          <a:p>
            <a:pPr lvl="0">
              <a:buFont typeface="Courier New" pitchFamily="49" charset="0"/>
              <a:buChar char="o"/>
            </a:pPr>
            <a:r>
              <a:rPr lang="de-CH" sz="2800" dirty="0"/>
              <a:t>Wichtigste Produzenten: Länder und/oder Industrien</a:t>
            </a:r>
          </a:p>
          <a:p>
            <a:pPr lvl="0">
              <a:buFont typeface="Courier New" pitchFamily="49" charset="0"/>
              <a:buChar char="o"/>
            </a:pPr>
            <a:r>
              <a:rPr lang="de-CH" sz="2800" dirty="0"/>
              <a:t>Wichtigste Verbraucher: Länder und/oder Industrien</a:t>
            </a:r>
          </a:p>
          <a:p>
            <a:pPr lvl="0">
              <a:buFont typeface="Courier New" pitchFamily="49" charset="0"/>
              <a:buChar char="o"/>
            </a:pPr>
            <a:r>
              <a:rPr lang="de-CH" sz="2800" dirty="0"/>
              <a:t>Art des Vorkommens: Lagerung und Beschaffenheit des Erzes/Metall-Konzentration im Erz</a:t>
            </a:r>
          </a:p>
          <a:p>
            <a:pPr lvl="0">
              <a:buFont typeface="Courier New" pitchFamily="49" charset="0"/>
              <a:buChar char="o"/>
            </a:pPr>
            <a:r>
              <a:rPr lang="de-CH" sz="2800" dirty="0"/>
              <a:t>Gewinnung/Herstellung: Methoden beschreiben</a:t>
            </a:r>
          </a:p>
          <a:p>
            <a:pPr lvl="0">
              <a:buFont typeface="Courier New" pitchFamily="49" charset="0"/>
              <a:buChar char="o"/>
            </a:pPr>
            <a:r>
              <a:rPr lang="de-CH" sz="2800" dirty="0"/>
              <a:t>Verwendung: ausführlich</a:t>
            </a:r>
          </a:p>
          <a:p>
            <a:pPr lvl="0">
              <a:buFont typeface="Courier New" pitchFamily="49" charset="0"/>
              <a:buChar char="o"/>
            </a:pPr>
            <a:r>
              <a:rPr lang="de-CH" sz="2800" dirty="0"/>
              <a:t>Preise und Preisentwicklung: aktueller Weltmarktpreis und die wichtigsten Preisstände der letzten Jahren angeben, </a:t>
            </a:r>
            <a:r>
              <a:rPr lang="de-CH" sz="2800" dirty="0" smtClean="0"/>
              <a:t>evtl. </a:t>
            </a:r>
            <a:r>
              <a:rPr lang="de-CH" sz="2800" dirty="0"/>
              <a:t>graphisch dargestellt.</a:t>
            </a:r>
          </a:p>
          <a:p>
            <a:pPr lvl="0">
              <a:buFont typeface="Courier New" pitchFamily="49" charset="0"/>
              <a:buChar char="o"/>
            </a:pPr>
            <a:r>
              <a:rPr lang="de-CH" sz="2800" dirty="0"/>
              <a:t>Besonderes: Spezielles, persönliche Stellungnahme (überzeugend), was im oben noch nicht vorgekommen ist.</a:t>
            </a:r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484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CH" dirty="0"/>
              <a:t>Die Texte müssen für Sie und ihre Kollegen verständlich sein, aber auch dem gymnasialen Niveau entsprechen.</a:t>
            </a:r>
          </a:p>
          <a:p>
            <a:pPr lvl="0"/>
            <a:r>
              <a:rPr lang="de-CH" dirty="0"/>
              <a:t>Sätze dürfen von Quellen übernommen werden, müssen aber in den Kontext passen. Die Quellen </a:t>
            </a:r>
            <a:r>
              <a:rPr lang="de-CH"/>
              <a:t>müssen </a:t>
            </a:r>
            <a:r>
              <a:rPr lang="de-CH" smtClean="0"/>
              <a:t>angegeben </a:t>
            </a:r>
            <a:r>
              <a:rPr lang="de-CH" dirty="0"/>
              <a:t>werden.</a:t>
            </a:r>
          </a:p>
          <a:p>
            <a:pPr lvl="0"/>
            <a:r>
              <a:rPr lang="de-CH" dirty="0"/>
              <a:t>Gestaltung und Darstellung gibt einen ganzen Punkt.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9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Bildschirmpräsentation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Ein Infoblatt über ein ausgewähltes Metall</vt:lpstr>
      <vt:lpstr>Allgemeines</vt:lpstr>
      <vt:lpstr>PowerPoint-Präsentation</vt:lpstr>
      <vt:lpstr>Demo-Version:</vt:lpstr>
      <vt:lpstr>PowerPoint-Präsentation</vt:lpstr>
      <vt:lpstr>PowerPoint-Präsentation</vt:lpstr>
      <vt:lpstr>Bedingungen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Paper über ein ausgewähltes Metall</dc:title>
  <dc:creator>Konrad Weber</dc:creator>
  <cp:lastModifiedBy>K.Weber</cp:lastModifiedBy>
  <cp:revision>5</cp:revision>
  <dcterms:created xsi:type="dcterms:W3CDTF">2012-01-17T06:59:32Z</dcterms:created>
  <dcterms:modified xsi:type="dcterms:W3CDTF">2014-03-18T08:52:39Z</dcterms:modified>
</cp:coreProperties>
</file>