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1" r:id="rId6"/>
    <p:sldId id="262" r:id="rId7"/>
    <p:sldId id="273" r:id="rId8"/>
    <p:sldId id="267" r:id="rId9"/>
    <p:sldId id="263" r:id="rId10"/>
    <p:sldId id="264" r:id="rId11"/>
    <p:sldId id="265" r:id="rId12"/>
    <p:sldId id="268" r:id="rId13"/>
    <p:sldId id="272" r:id="rId14"/>
    <p:sldId id="269" r:id="rId15"/>
    <p:sldId id="284" r:id="rId16"/>
    <p:sldId id="281" r:id="rId17"/>
    <p:sldId id="274" r:id="rId18"/>
    <p:sldId id="280" r:id="rId19"/>
    <p:sldId id="271" r:id="rId20"/>
    <p:sldId id="270" r:id="rId21"/>
    <p:sldId id="275" r:id="rId22"/>
    <p:sldId id="278" r:id="rId23"/>
    <p:sldId id="276" r:id="rId24"/>
    <p:sldId id="283" r:id="rId25"/>
    <p:sldId id="282" r:id="rId26"/>
    <p:sldId id="277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245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83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638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49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790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530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685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482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6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969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997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D62D8-C7B3-41EE-8C86-62FA3956E8BF}" type="datetimeFigureOut">
              <a:rPr lang="de-CH" smtClean="0"/>
              <a:t>29.08.2019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2559-81B2-4DF5-A801-D5290257DBF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94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44496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034617" cy="4525963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330"/>
            <a:ext cx="3810000" cy="28575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r="-15265"/>
          <a:stretch/>
        </p:blipFill>
        <p:spPr>
          <a:xfrm>
            <a:off x="4283968" y="270892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76784"/>
            <a:ext cx="5220072" cy="47812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" y="4928"/>
            <a:ext cx="3928127" cy="3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1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8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Cyanidlaugerei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158822" cy="5400600"/>
          </a:xfrm>
        </p:spPr>
      </p:pic>
    </p:spTree>
    <p:extLst>
      <p:ext uri="{BB962C8B-B14F-4D97-AF65-F5344CB8AC3E}">
        <p14:creationId xmlns:p14="http://schemas.microsoft.com/office/powerpoint/2010/main" val="13403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6" y="548680"/>
            <a:ext cx="917578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479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Dicyanoaurat</a:t>
            </a:r>
            <a:r>
              <a:rPr lang="de-CH" dirty="0"/>
              <a:t>-Komplex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508104" y="1196752"/>
            <a:ext cx="864096" cy="11521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7" y="4079281"/>
            <a:ext cx="8275346" cy="501847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398492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(Oxidation)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4" y="42930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(Reduktion)</a:t>
            </a:r>
          </a:p>
        </p:txBody>
      </p:sp>
    </p:spTree>
    <p:extLst>
      <p:ext uri="{BB962C8B-B14F-4D97-AF65-F5344CB8AC3E}">
        <p14:creationId xmlns:p14="http://schemas.microsoft.com/office/powerpoint/2010/main" val="15692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33265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8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/>
              <a:t>Verwendung:</a:t>
            </a:r>
            <a:br>
              <a:rPr lang="de-CH" dirty="0"/>
            </a:br>
            <a:r>
              <a:rPr lang="de-CH" dirty="0"/>
              <a:t>1. Schmuck und Luxus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3" y="0"/>
            <a:ext cx="3217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" y="251810"/>
            <a:ext cx="9144000" cy="64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9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7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74268"/>
            <a:ext cx="5818165" cy="398373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79"/>
            <a:ext cx="4067944" cy="3977545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de-CH" dirty="0"/>
              <a:t>Bergbau</a:t>
            </a:r>
          </a:p>
        </p:txBody>
      </p:sp>
    </p:spTree>
    <p:extLst>
      <p:ext uri="{BB962C8B-B14F-4D97-AF65-F5344CB8AC3E}">
        <p14:creationId xmlns:p14="http://schemas.microsoft.com/office/powerpoint/2010/main" val="20044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/>
              <a:t>Verwendung:</a:t>
            </a:r>
            <a:br>
              <a:rPr lang="de-CH" dirty="0"/>
            </a:br>
            <a:r>
              <a:rPr lang="de-CH" dirty="0"/>
              <a:t>2. Geldanlage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37420"/>
            <a:ext cx="6960773" cy="5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" y="300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03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533"/>
            <a:ext cx="9144000" cy="59734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" y="32500"/>
            <a:ext cx="9167391" cy="64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09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287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/>
              <a:t>Verwendung:</a:t>
            </a:r>
            <a:br>
              <a:rPr lang="de-CH" dirty="0"/>
            </a:br>
            <a:r>
              <a:rPr lang="de-CH" dirty="0"/>
              <a:t>3. Technik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30778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30023"/>
            <a:ext cx="5436096" cy="43553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" y="32972"/>
            <a:ext cx="4528036" cy="33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38" y="2924944"/>
            <a:ext cx="5923862" cy="3933056"/>
          </a:xfr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9"/>
            <a:ext cx="5148064" cy="34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791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61048"/>
            <a:ext cx="3810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04056"/>
            <a:ext cx="917374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7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"/>
            <a:ext cx="9195296" cy="68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5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CH" dirty="0"/>
              <a:t>Goldwäsche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6096000" cy="4572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4744"/>
            <a:ext cx="3048000" cy="2286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94" y="3416380"/>
            <a:ext cx="3047106" cy="34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63384"/>
            <a:ext cx="9144000" cy="60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7046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Bildschirmpräsentation (4:3)</PresentationFormat>
  <Paragraphs>10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Calibri</vt:lpstr>
      <vt:lpstr>Larissa</vt:lpstr>
      <vt:lpstr>Gold</vt:lpstr>
      <vt:lpstr>Bergbau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Goldwäsche</vt:lpstr>
      <vt:lpstr>PowerPoint-Präsentation</vt:lpstr>
      <vt:lpstr>PowerPoint-Präsentation</vt:lpstr>
      <vt:lpstr>PowerPoint-Präsentation</vt:lpstr>
      <vt:lpstr>PowerPoint-Präsentation</vt:lpstr>
      <vt:lpstr>Cyanidlaugerei</vt:lpstr>
      <vt:lpstr>PowerPoint-Präsentation</vt:lpstr>
      <vt:lpstr>Dicyanoaurat-Komplex</vt:lpstr>
      <vt:lpstr>PowerPoint-Präsentation</vt:lpstr>
      <vt:lpstr>Verwendung: 1. Schmuck und Luxus</vt:lpstr>
      <vt:lpstr>PowerPoint-Präsentation</vt:lpstr>
      <vt:lpstr>PowerPoint-Präsentation</vt:lpstr>
      <vt:lpstr>PowerPoint-Präsentation</vt:lpstr>
      <vt:lpstr>Verwendung: 2. Geldanlage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</dc:title>
  <dc:creator>Konrad Weber</dc:creator>
  <cp:lastModifiedBy>Konrad Weber</cp:lastModifiedBy>
  <cp:revision>8</cp:revision>
  <dcterms:created xsi:type="dcterms:W3CDTF">2012-01-10T12:48:08Z</dcterms:created>
  <dcterms:modified xsi:type="dcterms:W3CDTF">2019-08-29T09:42:35Z</dcterms:modified>
</cp:coreProperties>
</file>