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7" r:id="rId7"/>
    <p:sldId id="257" r:id="rId8"/>
    <p:sldId id="275" r:id="rId9"/>
    <p:sldId id="276" r:id="rId10"/>
    <p:sldId id="268" r:id="rId11"/>
    <p:sldId id="256" r:id="rId12"/>
    <p:sldId id="258" r:id="rId13"/>
    <p:sldId id="259" r:id="rId14"/>
    <p:sldId id="260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564" autoAdjust="0"/>
    <p:restoredTop sz="94705" autoAdjust="0"/>
  </p:normalViewPr>
  <p:slideViewPr>
    <p:cSldViewPr>
      <p:cViewPr>
        <p:scale>
          <a:sx n="60" d="100"/>
          <a:sy n="60" d="100"/>
        </p:scale>
        <p:origin x="-9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94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6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32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07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45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9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77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82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41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97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19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EB57-04C5-40D6-B6A4-9E1954ECF33B}" type="datetimeFigureOut">
              <a:rPr lang="de-CH" smtClean="0"/>
              <a:t>05.03.2013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8C8C-3DEE-4BC0-8D80-2E21430E32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93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de-CH" dirty="0" smtClean="0"/>
              <a:t>Enzyme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106542" cy="4097588"/>
          </a:xfrm>
        </p:spPr>
      </p:pic>
    </p:spTree>
    <p:extLst>
      <p:ext uri="{BB962C8B-B14F-4D97-AF65-F5344CB8AC3E}">
        <p14:creationId xmlns:p14="http://schemas.microsoft.com/office/powerpoint/2010/main" val="7375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Es gibt sehr viele Enzyme.</a:t>
            </a:r>
            <a:endParaRPr lang="de-CH" sz="4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34381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Die wichtigsten sind auf im Schema «</a:t>
            </a:r>
            <a:r>
              <a:rPr lang="de-CH" sz="4000" dirty="0" err="1" smtClean="0"/>
              <a:t>Biochemical</a:t>
            </a:r>
            <a:r>
              <a:rPr lang="de-CH" sz="4000" dirty="0" smtClean="0"/>
              <a:t> </a:t>
            </a:r>
            <a:r>
              <a:rPr lang="de-CH" sz="4000" dirty="0" err="1" smtClean="0"/>
              <a:t>Pathways</a:t>
            </a:r>
            <a:r>
              <a:rPr lang="de-CH" sz="4000" dirty="0" smtClean="0"/>
              <a:t>» eingetragen.</a:t>
            </a:r>
            <a:endParaRPr lang="de-CH" sz="4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4819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Eigentlich für jede biochemische Molekülveränderung eines.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1119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91"/>
            <a:ext cx="9144000" cy="6342017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0" y="0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 err="1" smtClean="0"/>
              <a:t>Biochemical</a:t>
            </a:r>
            <a:r>
              <a:rPr lang="de-CH" sz="3600" dirty="0" smtClean="0"/>
              <a:t> </a:t>
            </a:r>
            <a:r>
              <a:rPr lang="de-CH" sz="3600" dirty="0" err="1" smtClean="0"/>
              <a:t>Pathways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0086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16 0.0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915150"/>
          </a:xfrm>
        </p:spPr>
      </p:pic>
    </p:spTree>
    <p:extLst>
      <p:ext uri="{BB962C8B-B14F-4D97-AF65-F5344CB8AC3E}">
        <p14:creationId xmlns:p14="http://schemas.microsoft.com/office/powerpoint/2010/main" val="36169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6458 0.1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27987"/>
          </a:xfrm>
        </p:spPr>
      </p:pic>
    </p:spTree>
    <p:extLst>
      <p:ext uri="{BB962C8B-B14F-4D97-AF65-F5344CB8AC3E}">
        <p14:creationId xmlns:p14="http://schemas.microsoft.com/office/powerpoint/2010/main" val="33451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63003 0.8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4" cy="680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4" cy="680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4" cy="680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4" cy="680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4" cy="680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4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13276856"/>
            <a:ext cx="74100064" cy="202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8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244E-6 L -6.91042 1.91488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21" y="95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25" cy="6876000"/>
          </a:xfrm>
        </p:spPr>
      </p:pic>
    </p:spTree>
    <p:extLst>
      <p:ext uri="{BB962C8B-B14F-4D97-AF65-F5344CB8AC3E}">
        <p14:creationId xmlns:p14="http://schemas.microsoft.com/office/powerpoint/2010/main" val="31272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25" cy="6876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426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203" y="-164690"/>
            <a:ext cx="27817707" cy="610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3.7037E-6 L -1.29809 -6.48009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13" y="-3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408" cy="687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0"/>
            <a:ext cx="9109408" cy="6876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0"/>
            <a:ext cx="9109408" cy="6876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0"/>
            <a:ext cx="9109408" cy="68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910940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Ein Enzym ist ein hochspezifischer, biochemischer Katalysator.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0852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bestimmte Stoffe beschleunigt um, ohne dabei verbraucht zu werden. </a:t>
            </a:r>
            <a:endParaRPr lang="de-CH" sz="40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</p:spPr>
      </p:pic>
    </p:spTree>
    <p:extLst>
      <p:ext uri="{BB962C8B-B14F-4D97-AF65-F5344CB8AC3E}">
        <p14:creationId xmlns:p14="http://schemas.microsoft.com/office/powerpoint/2010/main" val="38633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26888" y="-42296080"/>
            <a:ext cx="75746732" cy="525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2.59896 2.70186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48" y="13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896 2.70186 L 3.15851 2.55741 L 2.9441 2.32385 L 2.25382 2.32385 L 2.04045 2.55741 L 2.59896 2.70186 Z " pathEditMode="relative" rAng="0" ptsTypes="FFFFFF">
                                      <p:cBhvr>
                                        <p:cTn id="12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1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896 2.70186 L 3.12622 2.85787 L 2.92396 3.11135 L 2.27396 3.11135 L 2.0724 2.85787 L 2.59896 2.70186 Z " pathEditMode="relative" rAng="0" ptsTypes="FFFFFF">
                                      <p:cBhvr>
                                        <p:cTn id="15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-10852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bestimmte Stoffe beschleunigt um, ohne dabei verbraucht zu werden. </a:t>
            </a:r>
            <a:endParaRPr lang="de-CH" sz="4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Ein Enzym ist ein </a:t>
            </a:r>
            <a:r>
              <a:rPr lang="de-CH" dirty="0" smtClean="0">
                <a:solidFill>
                  <a:srgbClr val="FF0000"/>
                </a:solidFill>
              </a:rPr>
              <a:t>hochspezifischer</a:t>
            </a:r>
            <a:r>
              <a:rPr lang="de-CH" dirty="0" smtClean="0"/>
              <a:t>, biochemischer Katalysator.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0800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</a:t>
            </a:r>
            <a:r>
              <a:rPr lang="de-CH" sz="4000" dirty="0" smtClean="0">
                <a:solidFill>
                  <a:srgbClr val="FF0000"/>
                </a:solidFill>
              </a:rPr>
              <a:t>bestimmte Stoffe </a:t>
            </a:r>
            <a:r>
              <a:rPr lang="de-CH" sz="4000" dirty="0" smtClean="0"/>
              <a:t>beschleunigt um, ohne dabei verbraucht zu werden. </a:t>
            </a:r>
            <a:endParaRPr lang="de-CH" sz="4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10800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</a:t>
            </a:r>
            <a:r>
              <a:rPr lang="de-CH" sz="4000" dirty="0" smtClean="0">
                <a:solidFill>
                  <a:srgbClr val="FF0000"/>
                </a:solidFill>
              </a:rPr>
              <a:t>bestimmte Stoffe </a:t>
            </a:r>
            <a:r>
              <a:rPr lang="de-CH" sz="4000" dirty="0" smtClean="0"/>
              <a:t>beschleunigt um, ohne dabei verbraucht zu werden. </a:t>
            </a:r>
            <a:endParaRPr lang="de-CH" sz="40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55200" y="162000"/>
            <a:ext cx="7704856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Ein Enzym ist ein </a:t>
            </a:r>
            <a:r>
              <a:rPr lang="de-CH" dirty="0" smtClean="0">
                <a:solidFill>
                  <a:srgbClr val="FF0000"/>
                </a:solidFill>
              </a:rPr>
              <a:t>hochspezifischer</a:t>
            </a:r>
            <a:r>
              <a:rPr lang="de-CH" dirty="0" smtClean="0"/>
              <a:t>, biochemischer Katalysator.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27463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CH" dirty="0" smtClean="0"/>
              <a:t>Ein Enzym ist ein </a:t>
            </a:r>
            <a:r>
              <a:rPr lang="de-CH" dirty="0" smtClean="0">
                <a:solidFill>
                  <a:srgbClr val="FF0000"/>
                </a:solidFill>
              </a:rPr>
              <a:t>hochspezifischer</a:t>
            </a:r>
            <a:r>
              <a:rPr lang="de-CH" dirty="0" smtClean="0"/>
              <a:t>, biochemischer </a:t>
            </a:r>
            <a:r>
              <a:rPr lang="de-CH" dirty="0" smtClean="0">
                <a:solidFill>
                  <a:srgbClr val="00B0F0"/>
                </a:solidFill>
              </a:rPr>
              <a:t>Katalysator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0800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</a:t>
            </a:r>
            <a:r>
              <a:rPr lang="de-CH" sz="4000" dirty="0" smtClean="0">
                <a:solidFill>
                  <a:srgbClr val="FF0000"/>
                </a:solidFill>
              </a:rPr>
              <a:t>bestimmte Stoffe </a:t>
            </a:r>
            <a:r>
              <a:rPr lang="de-CH" sz="4000" dirty="0" smtClean="0">
                <a:solidFill>
                  <a:srgbClr val="00B0F0"/>
                </a:solidFill>
              </a:rPr>
              <a:t>beschleunigt</a:t>
            </a:r>
            <a:r>
              <a:rPr lang="de-CH" sz="4000" dirty="0" smtClean="0"/>
              <a:t> um, ohne dabei verbraucht zu werden. </a:t>
            </a:r>
            <a:endParaRPr lang="de-CH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Ein Enzym ist ein </a:t>
            </a:r>
            <a:r>
              <a:rPr lang="de-CH" dirty="0" smtClean="0">
                <a:solidFill>
                  <a:srgbClr val="FF0000"/>
                </a:solidFill>
              </a:rPr>
              <a:t>hochspezifischer</a:t>
            </a:r>
            <a:r>
              <a:rPr lang="de-CH" dirty="0" smtClean="0"/>
              <a:t>, biochemischer </a:t>
            </a:r>
            <a:r>
              <a:rPr lang="de-CH" dirty="0" smtClean="0">
                <a:solidFill>
                  <a:srgbClr val="00B0F0"/>
                </a:solidFill>
              </a:rPr>
              <a:t>Katalysator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0800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</a:t>
            </a:r>
            <a:r>
              <a:rPr lang="de-CH" sz="4000" dirty="0" smtClean="0">
                <a:solidFill>
                  <a:srgbClr val="FF0000"/>
                </a:solidFill>
              </a:rPr>
              <a:t>bestimmte Stoffe </a:t>
            </a:r>
            <a:r>
              <a:rPr lang="de-CH" sz="4000" dirty="0" smtClean="0">
                <a:solidFill>
                  <a:srgbClr val="00B0F0"/>
                </a:solidFill>
              </a:rPr>
              <a:t>beschleunigt</a:t>
            </a:r>
            <a:r>
              <a:rPr lang="de-CH" sz="4000" dirty="0" smtClean="0"/>
              <a:t> um, </a:t>
            </a:r>
            <a:r>
              <a:rPr lang="de-CH" sz="4000" dirty="0" smtClean="0">
                <a:solidFill>
                  <a:srgbClr val="00B0F0"/>
                </a:solidFill>
              </a:rPr>
              <a:t>ohne</a:t>
            </a:r>
            <a:r>
              <a:rPr lang="de-CH" sz="4000" dirty="0" smtClean="0"/>
              <a:t> dabei </a:t>
            </a:r>
            <a:r>
              <a:rPr lang="de-CH" sz="4000" dirty="0" smtClean="0">
                <a:solidFill>
                  <a:srgbClr val="00B0F0"/>
                </a:solidFill>
              </a:rPr>
              <a:t>verbraucht</a:t>
            </a:r>
            <a:r>
              <a:rPr lang="de-CH" sz="4000" dirty="0" smtClean="0"/>
              <a:t> zu werden. </a:t>
            </a:r>
            <a:endParaRPr lang="de-CH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Ein Enzym ist ein hochspezifischer, biochemischer Katalysator.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108520" y="1584000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Er setzt also bestimmte Stoffe beschleunigt um, ohne dabei verbraucht zu werden. </a:t>
            </a:r>
            <a:endParaRPr lang="de-CH" sz="40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736000"/>
            <a:ext cx="4975898" cy="4140000"/>
          </a:xfrm>
        </p:spPr>
      </p:pic>
    </p:spTree>
    <p:extLst>
      <p:ext uri="{BB962C8B-B14F-4D97-AF65-F5344CB8AC3E}">
        <p14:creationId xmlns:p14="http://schemas.microsoft.com/office/powerpoint/2010/main" val="14418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"/>
            <a:ext cx="8264320" cy="687600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64318" cy="6876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64318" cy="68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64318" cy="6876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64318" cy="687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64318" cy="6876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264318" cy="6876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0"/>
            <a:ext cx="8264318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2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10" y="896767"/>
            <a:ext cx="7240108" cy="72401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 b="1" dirty="0" err="1" smtClean="0"/>
              <a:t>Galactosidase</a:t>
            </a:r>
            <a:r>
              <a:rPr lang="de-CH" dirty="0" smtClean="0"/>
              <a:t> ist (wie alle Enzyme) ein riesengrosses Molekül.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7504" y="1268760"/>
            <a:ext cx="8579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dirty="0" smtClean="0"/>
              <a:t>Es besteht aus 741 Aminosäuren </a:t>
            </a:r>
            <a:endParaRPr lang="de-CH" sz="4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8000" y="1440000"/>
            <a:ext cx="8856984" cy="22050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dirty="0" smtClean="0"/>
              <a:t>                                                          </a:t>
            </a:r>
            <a:r>
              <a:rPr lang="de-CH" sz="2500" dirty="0" smtClean="0"/>
              <a:t> </a:t>
            </a:r>
            <a:r>
              <a:rPr lang="de-CH" sz="4000" dirty="0" smtClean="0"/>
              <a:t>und hat </a:t>
            </a:r>
          </a:p>
          <a:p>
            <a:pPr algn="l"/>
            <a:r>
              <a:rPr lang="de-CH" sz="4000" dirty="0"/>
              <a:t>d</a:t>
            </a:r>
            <a:r>
              <a:rPr lang="de-CH" sz="4000" dirty="0" smtClean="0"/>
              <a:t>ie Summen-</a:t>
            </a:r>
          </a:p>
          <a:p>
            <a:pPr algn="l"/>
            <a:r>
              <a:rPr lang="de-CH" sz="4000" dirty="0" smtClean="0"/>
              <a:t>Formel:</a:t>
            </a:r>
          </a:p>
          <a:p>
            <a:pPr algn="l"/>
            <a:endParaRPr lang="de-CH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9168" y="5949280"/>
            <a:ext cx="895855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/>
              <a:t>Mg</a:t>
            </a:r>
            <a:r>
              <a:rPr lang="de-CH" sz="4000" b="1" baseline="-25000" dirty="0" smtClean="0"/>
              <a:t>4</a:t>
            </a:r>
            <a:r>
              <a:rPr lang="de-CH" sz="4000" b="1" dirty="0" smtClean="0"/>
              <a:t>C</a:t>
            </a:r>
            <a:r>
              <a:rPr lang="de-CH" sz="4000" b="1" baseline="-25000" dirty="0" smtClean="0"/>
              <a:t>3806</a:t>
            </a:r>
            <a:r>
              <a:rPr lang="de-CH" sz="4000" b="1" dirty="0" smtClean="0"/>
              <a:t>H</a:t>
            </a:r>
            <a:r>
              <a:rPr lang="de-CH" sz="4000" b="1" baseline="-25000" dirty="0" smtClean="0"/>
              <a:t>5766</a:t>
            </a:r>
            <a:r>
              <a:rPr lang="de-CH" sz="4000" b="1" dirty="0" smtClean="0"/>
              <a:t>N</a:t>
            </a:r>
            <a:r>
              <a:rPr lang="de-CH" sz="4000" b="1" baseline="-25000" dirty="0" smtClean="0"/>
              <a:t>992</a:t>
            </a:r>
            <a:r>
              <a:rPr lang="de-CH" sz="4000" b="1" dirty="0" smtClean="0"/>
              <a:t>O</a:t>
            </a:r>
            <a:r>
              <a:rPr lang="de-CH" sz="4000" b="1" baseline="-25000" dirty="0" smtClean="0"/>
              <a:t>1084</a:t>
            </a:r>
            <a:r>
              <a:rPr lang="de-CH" sz="4000" b="1" dirty="0" smtClean="0"/>
              <a:t>S</a:t>
            </a:r>
            <a:r>
              <a:rPr lang="de-CH" sz="4000" b="1" baseline="-25000" dirty="0" smtClean="0"/>
              <a:t>29                  (=11677 Atome)</a:t>
            </a:r>
            <a:endParaRPr lang="de-CH" sz="4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909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72397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23978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2397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72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Bildschirmpräsentation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Enzyme</vt:lpstr>
      <vt:lpstr>Ein Enzym ist ein hochspezifischer, biochemischer Katalysator.</vt:lpstr>
      <vt:lpstr>Ein Enzym ist ein hochspezifischer, biochemischer Katalysator.</vt:lpstr>
      <vt:lpstr>Ein Enzym ist ein hochspezifischer, biochemischer Katalysator.</vt:lpstr>
      <vt:lpstr>Ein Enzym ist ein hochspezifischer, biochemischer Katalysator.</vt:lpstr>
      <vt:lpstr>Ein Enzym ist ein hochspezifischer, biochemischer Katalysator.</vt:lpstr>
      <vt:lpstr>PowerPoint-Präsentation</vt:lpstr>
      <vt:lpstr>Galactosidase ist (wie alle Enzyme) ein riesengrosses Molekül.</vt:lpstr>
      <vt:lpstr>PowerPoint-Präsentation</vt:lpstr>
      <vt:lpstr>Es gibt sehr viele Enzyme.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Konrad Weber</dc:creator>
  <cp:lastModifiedBy>Konrad Weber</cp:lastModifiedBy>
  <cp:revision>27</cp:revision>
  <dcterms:created xsi:type="dcterms:W3CDTF">2013-01-31T07:23:17Z</dcterms:created>
  <dcterms:modified xsi:type="dcterms:W3CDTF">2013-03-05T08:19:47Z</dcterms:modified>
</cp:coreProperties>
</file>