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66" r:id="rId16"/>
    <p:sldId id="267" r:id="rId17"/>
    <p:sldId id="271" r:id="rId18"/>
    <p:sldId id="272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219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775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584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151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930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469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560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400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370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880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889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DF69-4713-412E-9611-2181A30E97F1}" type="datetimeFigureOut">
              <a:rPr lang="de-CH" smtClean="0"/>
              <a:t>07.02.2012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57EA-C4F0-4C89-B0E7-5FA5493772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98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72" y="-56048"/>
            <a:ext cx="9218729" cy="69140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5592" y="476672"/>
            <a:ext cx="7772400" cy="1470025"/>
          </a:xfrm>
        </p:spPr>
        <p:txBody>
          <a:bodyPr>
            <a:normAutofit/>
          </a:bodyPr>
          <a:lstStyle/>
          <a:p>
            <a:r>
              <a:rPr lang="de-CH" sz="8000" b="1" dirty="0" smtClean="0">
                <a:solidFill>
                  <a:schemeClr val="bg1"/>
                </a:solidFill>
              </a:rPr>
              <a:t>Batterien</a:t>
            </a:r>
            <a:endParaRPr lang="de-CH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" y="39482"/>
            <a:ext cx="8288758" cy="6773894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Lithium-Ionen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6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5825585" cy="6159585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Lithium-Ionen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6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24194" cy="2952328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Batterien-Grössen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Batterien-Grössen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000"/>
            <a:ext cx="9203008" cy="6120000"/>
          </a:xfrm>
        </p:spPr>
      </p:pic>
    </p:spTree>
    <p:extLst>
      <p:ext uri="{BB962C8B-B14F-4D97-AF65-F5344CB8AC3E}">
        <p14:creationId xmlns:p14="http://schemas.microsoft.com/office/powerpoint/2010/main" val="12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Batterien-Grössen</a:t>
            </a:r>
            <a:endParaRPr lang="de-CH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000"/>
            <a:ext cx="9203006" cy="6120000"/>
          </a:xfrm>
        </p:spPr>
      </p:pic>
    </p:spTree>
    <p:extLst>
      <p:ext uri="{BB962C8B-B14F-4D97-AF65-F5344CB8AC3E}">
        <p14:creationId xmlns:p14="http://schemas.microsoft.com/office/powerpoint/2010/main" val="23546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4704"/>
            <a:ext cx="9190210" cy="6120680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9 V (Block) Batterie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79839" cy="3861048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17" y="2991872"/>
            <a:ext cx="5147212" cy="386612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499992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9 V (Block) Batterie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17" y="2991872"/>
            <a:ext cx="5147212" cy="3866128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" y="32737"/>
            <a:ext cx="5122634" cy="3850238"/>
          </a:xfr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499992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9 V (Block) Batterie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45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" y="32737"/>
            <a:ext cx="5122634" cy="3850238"/>
          </a:xfr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35593"/>
            <a:ext cx="5784277" cy="4347537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499992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9 V (Block) Batterie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01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" y="1484784"/>
            <a:ext cx="9120711" cy="4567956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499992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9 V (Block) Batterie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5822"/>
            <a:ext cx="6840761" cy="6840761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Alkaline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42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21530"/>
            <a:ext cx="7295707" cy="6787401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499992" cy="1224136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2 Mignon-Batterien in Serie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" y="-53081"/>
            <a:ext cx="5040560" cy="6911081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004048" y="116632"/>
            <a:ext cx="4139952" cy="100811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4,5 V (Flach-)</a:t>
            </a:r>
            <a:br>
              <a:rPr lang="de-CH" dirty="0" smtClean="0"/>
            </a:br>
            <a:r>
              <a:rPr lang="de-CH" dirty="0" smtClean="0"/>
              <a:t> Batterie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-19862"/>
            <a:ext cx="7467867" cy="6761230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Alkaline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6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840760" cy="6840760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92080" y="116632"/>
            <a:ext cx="3851920" cy="634082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Alkaline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6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0"/>
            <a:ext cx="6840000" cy="6840000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292080" y="116632"/>
            <a:ext cx="38519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Alkaline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76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0"/>
            <a:ext cx="6840000" cy="6840000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292080" y="116632"/>
            <a:ext cx="38519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mtClean="0"/>
              <a:t>Alkaline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76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Alkaline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696"/>
            <a:ext cx="9174825" cy="5904656"/>
          </a:xfrm>
        </p:spPr>
      </p:pic>
    </p:spTree>
    <p:extLst>
      <p:ext uri="{BB962C8B-B14F-4D97-AF65-F5344CB8AC3E}">
        <p14:creationId xmlns:p14="http://schemas.microsoft.com/office/powerpoint/2010/main" val="8425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64096"/>
            <a:ext cx="5976664" cy="5976664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Nickel-Metallhydrid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6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104822"/>
            <a:ext cx="6768752" cy="6768752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31432" y="116632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Lithium-Ionen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6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Bildschirmpräsentation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Batterien</vt:lpstr>
      <vt:lpstr>Alkaline</vt:lpstr>
      <vt:lpstr>Alkaline</vt:lpstr>
      <vt:lpstr>Alkaline</vt:lpstr>
      <vt:lpstr>PowerPoint-Präsentation</vt:lpstr>
      <vt:lpstr>PowerPoint-Präsentation</vt:lpstr>
      <vt:lpstr>Alkaline</vt:lpstr>
      <vt:lpstr>Nickel-Metallhydrid</vt:lpstr>
      <vt:lpstr>Lithium-Ionen</vt:lpstr>
      <vt:lpstr>Lithium-Ionen</vt:lpstr>
      <vt:lpstr>Lithium-Ionen</vt:lpstr>
      <vt:lpstr>Batterien-Grössen</vt:lpstr>
      <vt:lpstr>Batterien-Grössen</vt:lpstr>
      <vt:lpstr>Batterien-Grössen</vt:lpstr>
      <vt:lpstr>9 V (Block) Batterie</vt:lpstr>
      <vt:lpstr>9 V (Block) Batterie</vt:lpstr>
      <vt:lpstr>9 V (Block) Batterie</vt:lpstr>
      <vt:lpstr>9 V (Block) Batterie</vt:lpstr>
      <vt:lpstr>9 V (Block) Batterie</vt:lpstr>
      <vt:lpstr>2 Mignon-Batterien in Serie</vt:lpstr>
      <vt:lpstr>4,5 V (Flach-)  Batterie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Batterien</dc:title>
  <dc:creator>Konrad Weber</dc:creator>
  <cp:lastModifiedBy>Konrad Weber</cp:lastModifiedBy>
  <cp:revision>4</cp:revision>
  <dcterms:created xsi:type="dcterms:W3CDTF">2012-02-07T06:57:43Z</dcterms:created>
  <dcterms:modified xsi:type="dcterms:W3CDTF">2012-02-07T07:37:47Z</dcterms:modified>
</cp:coreProperties>
</file>