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90" r:id="rId4"/>
    <p:sldId id="264" r:id="rId5"/>
    <p:sldId id="291" r:id="rId6"/>
    <p:sldId id="262" r:id="rId7"/>
    <p:sldId id="259" r:id="rId8"/>
    <p:sldId id="260" r:id="rId9"/>
    <p:sldId id="258" r:id="rId10"/>
  </p:sldIdLst>
  <p:sldSz cx="9144000" cy="6858000" type="screen4x3"/>
  <p:notesSz cx="6858000" cy="9945688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3EA86-F951-45B2-A3D9-43A1C9563B1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0647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A680E-1BFF-43D7-842B-7ECFD7D2E9FD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4530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5A9B8-92FB-407A-83A4-6CF7159C98D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879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14A2B-BD99-48BC-A7FA-FB1B46ACA967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2171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317C8-25C2-4951-9CEA-85DFD306065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33879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F3DC6-D1D7-4259-9CC6-0ECE9A00200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78565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6CF0F-3E75-4A64-A9F1-8B772C02845D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318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D9163-C9DA-4A69-A46B-DA602B12B087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5362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1C6A9-E748-4C04-8453-02855DDA0D4D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3653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B93CD-3A4A-46C2-A585-EAE98805DCD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8441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FAFF6-0119-447F-B042-6FFB5B969C5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2179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6DC418-6793-4FCC-B844-F09E5808429F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784"/>
            <a:ext cx="7772400" cy="1470025"/>
          </a:xfrm>
        </p:spPr>
        <p:txBody>
          <a:bodyPr/>
          <a:lstStyle/>
          <a:p>
            <a:pPr eaLnBrk="1" hangingPunct="1"/>
            <a:r>
              <a:rPr lang="de-CH" sz="4000" dirty="0"/>
              <a:t>Experiment </a:t>
            </a:r>
            <a:br>
              <a:rPr lang="de-CH" sz="4000" dirty="0"/>
            </a:br>
            <a:r>
              <a:rPr lang="de-CH" sz="4000"/>
              <a:t>Galvanische Zellen</a:t>
            </a:r>
            <a:br>
              <a:rPr lang="de-CH" sz="4000" dirty="0"/>
            </a:br>
            <a:endParaRPr lang="de-CH" sz="4000" dirty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924944"/>
            <a:ext cx="5550862" cy="325630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/>
              <a:t>Durchführung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925144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de-CH" dirty="0"/>
              <a:t>1. Teil</a:t>
            </a:r>
          </a:p>
          <a:p>
            <a:pPr eaLnBrk="1" hangingPunct="1">
              <a:lnSpc>
                <a:spcPct val="90000"/>
              </a:lnSpc>
            </a:pPr>
            <a:r>
              <a:rPr lang="de-CH" dirty="0"/>
              <a:t>Salzlösung herstellen (reicht für alle)</a:t>
            </a:r>
          </a:p>
          <a:p>
            <a:pPr eaLnBrk="1" hangingPunct="1">
              <a:lnSpc>
                <a:spcPct val="90000"/>
              </a:lnSpc>
            </a:pPr>
            <a:r>
              <a:rPr lang="de-CH" dirty="0"/>
              <a:t>Filterpapier und Alufolie ausschneiden</a:t>
            </a:r>
          </a:p>
          <a:p>
            <a:pPr eaLnBrk="1" hangingPunct="1">
              <a:lnSpc>
                <a:spcPct val="90000"/>
              </a:lnSpc>
            </a:pPr>
            <a:r>
              <a:rPr lang="de-CH" dirty="0"/>
              <a:t>Nagel umwickeln</a:t>
            </a:r>
          </a:p>
          <a:p>
            <a:pPr eaLnBrk="1" hangingPunct="1">
              <a:lnSpc>
                <a:spcPct val="90000"/>
              </a:lnSpc>
            </a:pPr>
            <a:r>
              <a:rPr lang="de-CH" dirty="0"/>
              <a:t>Alufolie darum</a:t>
            </a:r>
          </a:p>
          <a:p>
            <a:pPr eaLnBrk="1" hangingPunct="1">
              <a:lnSpc>
                <a:spcPct val="90000"/>
              </a:lnSpc>
            </a:pPr>
            <a:r>
              <a:rPr lang="de-CH" dirty="0"/>
              <a:t>Spannung messen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de-CH" dirty="0"/>
              <a:t>   (Multimeter auf 20 V stellen)</a:t>
            </a:r>
          </a:p>
          <a:p>
            <a:pPr eaLnBrk="1" hangingPunct="1">
              <a:lnSpc>
                <a:spcPct val="90000"/>
              </a:lnSpc>
            </a:pPr>
            <a:r>
              <a:rPr lang="de-CH" dirty="0"/>
              <a:t>Spannung berechnen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CH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5302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060849"/>
            <a:ext cx="8208912" cy="324036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15512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/>
              <a:t>Durchführung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de-CH" dirty="0"/>
              <a:t>2. Teil</a:t>
            </a:r>
          </a:p>
          <a:p>
            <a:pPr eaLnBrk="1" hangingPunct="1">
              <a:lnSpc>
                <a:spcPct val="90000"/>
              </a:lnSpc>
            </a:pPr>
            <a:r>
              <a:rPr lang="de-CH" dirty="0"/>
              <a:t>Alufolie und Filterpapier zuschneiden</a:t>
            </a:r>
          </a:p>
          <a:p>
            <a:pPr eaLnBrk="1" hangingPunct="1">
              <a:lnSpc>
                <a:spcPct val="90000"/>
              </a:lnSpc>
            </a:pPr>
            <a:r>
              <a:rPr lang="de-CH" dirty="0"/>
              <a:t>5 Papierstücke in Zitronensaft tränken</a:t>
            </a:r>
          </a:p>
          <a:p>
            <a:pPr eaLnBrk="1" hangingPunct="1">
              <a:lnSpc>
                <a:spcPct val="90000"/>
              </a:lnSpc>
            </a:pPr>
            <a:r>
              <a:rPr lang="de-CH" dirty="0"/>
              <a:t>Eine Zelle aufbauen (Alustreifen-Scheibe-Papier-Münze): Aufbau a)</a:t>
            </a:r>
          </a:p>
          <a:p>
            <a:pPr eaLnBrk="1" hangingPunct="1">
              <a:lnSpc>
                <a:spcPct val="90000"/>
              </a:lnSpc>
            </a:pPr>
            <a:r>
              <a:rPr lang="de-CH" dirty="0"/>
              <a:t>Usw.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de-CH" dirty="0"/>
          </a:p>
          <a:p>
            <a:pPr eaLnBrk="1" hangingPunct="1">
              <a:lnSpc>
                <a:spcPct val="90000"/>
              </a:lnSpc>
            </a:pPr>
            <a:endParaRPr lang="de-CH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CH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CH" dirty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4149080"/>
            <a:ext cx="5400600" cy="270892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/>
              <a:t>Durchführung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de-CH" dirty="0"/>
              <a:t>3. Teil</a:t>
            </a:r>
          </a:p>
          <a:p>
            <a:pPr eaLnBrk="1" hangingPunct="1">
              <a:lnSpc>
                <a:spcPct val="90000"/>
              </a:lnSpc>
            </a:pPr>
            <a:r>
              <a:rPr lang="de-CH" dirty="0"/>
              <a:t>Wie 2a) aber mit Lithium</a:t>
            </a:r>
          </a:p>
          <a:p>
            <a:pPr eaLnBrk="1" hangingPunct="1">
              <a:lnSpc>
                <a:spcPct val="90000"/>
              </a:lnSpc>
            </a:pPr>
            <a:r>
              <a:rPr lang="de-CH" dirty="0"/>
              <a:t>Wird vorgeführt vom Lehrer!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de-CH" dirty="0"/>
          </a:p>
          <a:p>
            <a:pPr eaLnBrk="1" hangingPunct="1">
              <a:lnSpc>
                <a:spcPct val="90000"/>
              </a:lnSpc>
            </a:pPr>
            <a:endParaRPr lang="de-CH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CH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8270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/>
              <a:t>Durchführung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de-CH" dirty="0"/>
              <a:t>Fragen beantworten</a:t>
            </a:r>
          </a:p>
          <a:p>
            <a:pPr eaLnBrk="1" hangingPunct="1">
              <a:lnSpc>
                <a:spcPct val="90000"/>
              </a:lnSpc>
            </a:pPr>
            <a:r>
              <a:rPr lang="de-CH" dirty="0"/>
              <a:t>Messungen</a:t>
            </a:r>
          </a:p>
          <a:p>
            <a:pPr eaLnBrk="1" hangingPunct="1">
              <a:lnSpc>
                <a:spcPct val="90000"/>
              </a:lnSpc>
            </a:pPr>
            <a:r>
              <a:rPr lang="de-CH" dirty="0"/>
              <a:t>Rechnungen</a:t>
            </a:r>
          </a:p>
          <a:p>
            <a:pPr eaLnBrk="1" hangingPunct="1">
              <a:lnSpc>
                <a:spcPct val="90000"/>
              </a:lnSpc>
            </a:pPr>
            <a:r>
              <a:rPr lang="de-CH" dirty="0"/>
              <a:t>Beschreibungen/Erklärungen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CH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CH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Entsorgung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CH" dirty="0"/>
              <a:t>Alle </a:t>
            </a:r>
            <a:r>
              <a:rPr lang="de-CH" dirty="0" err="1"/>
              <a:t>Papierchen</a:t>
            </a:r>
            <a:r>
              <a:rPr lang="de-CH" dirty="0"/>
              <a:t> in den Abfall</a:t>
            </a:r>
          </a:p>
          <a:p>
            <a:pPr eaLnBrk="1" hangingPunct="1"/>
            <a:endParaRPr lang="de-CH" dirty="0"/>
          </a:p>
          <a:p>
            <a:pPr eaLnBrk="1" hangingPunct="1"/>
            <a:r>
              <a:rPr lang="de-CH" dirty="0"/>
              <a:t>Münzen waschen und abtrocknen</a:t>
            </a:r>
          </a:p>
          <a:p>
            <a:pPr marL="0" indent="0" eaLnBrk="1" hangingPunct="1">
              <a:buNone/>
            </a:pPr>
            <a:endParaRPr lang="de-CH" dirty="0"/>
          </a:p>
          <a:p>
            <a:pPr eaLnBrk="1" hangingPunct="1"/>
            <a:r>
              <a:rPr lang="de-CH" dirty="0"/>
              <a:t>Korrodierte </a:t>
            </a:r>
            <a:r>
              <a:rPr lang="de-CH" dirty="0" err="1"/>
              <a:t>Unterlagsscheiben</a:t>
            </a:r>
            <a:r>
              <a:rPr lang="de-CH" dirty="0"/>
              <a:t> in den Abfall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Putzen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CH" dirty="0" err="1"/>
              <a:t>Korpusoberfläche</a:t>
            </a:r>
            <a:r>
              <a:rPr lang="de-CH" dirty="0"/>
              <a:t> mit nassem Lappen reinigen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Sicherheitshinweise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CH" dirty="0"/>
              <a:t>Lithium: leichtentzündlich</a:t>
            </a:r>
            <a:r>
              <a:rPr lang="de-CH"/>
              <a:t>, ätzend</a:t>
            </a:r>
            <a:endParaRPr lang="de-CH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Bildschirmpräsentation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1" baseType="lpstr">
      <vt:lpstr>Arial</vt:lpstr>
      <vt:lpstr>Standarddesign</vt:lpstr>
      <vt:lpstr>Experiment  Galvanische Zellen </vt:lpstr>
      <vt:lpstr>Durchführung</vt:lpstr>
      <vt:lpstr>PowerPoint-Präsentation</vt:lpstr>
      <vt:lpstr>Durchführung</vt:lpstr>
      <vt:lpstr>Durchführung</vt:lpstr>
      <vt:lpstr>Durchführung</vt:lpstr>
      <vt:lpstr>Entsorgung</vt:lpstr>
      <vt:lpstr>Putzen</vt:lpstr>
      <vt:lpstr>Sicherheitshinweise</vt:lpstr>
    </vt:vector>
  </TitlesOfParts>
  <Company>Wirtschaftsgymnasium 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Nr. 7</dc:title>
  <dc:creator>weber</dc:creator>
  <cp:lastModifiedBy>Konrad Weber</cp:lastModifiedBy>
  <cp:revision>45</cp:revision>
  <cp:lastPrinted>2013-01-29T11:37:35Z</cp:lastPrinted>
  <dcterms:created xsi:type="dcterms:W3CDTF">2010-11-01T11:16:29Z</dcterms:created>
  <dcterms:modified xsi:type="dcterms:W3CDTF">2022-02-24T15:36:57Z</dcterms:modified>
</cp:coreProperties>
</file>