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96" r:id="rId4"/>
    <p:sldId id="298" r:id="rId5"/>
    <p:sldId id="289" r:id="rId6"/>
    <p:sldId id="292" r:id="rId7"/>
    <p:sldId id="277" r:id="rId8"/>
    <p:sldId id="287" r:id="rId9"/>
    <p:sldId id="288" r:id="rId10"/>
    <p:sldId id="290" r:id="rId11"/>
    <p:sldId id="291" r:id="rId12"/>
    <p:sldId id="293" r:id="rId13"/>
    <p:sldId id="284" r:id="rId14"/>
    <p:sldId id="285" r:id="rId15"/>
    <p:sldId id="286" r:id="rId16"/>
  </p:sldIdLst>
  <p:sldSz cx="9144000" cy="6858000" type="screen4x3"/>
  <p:notesSz cx="6858000" cy="9144000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5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96B3C-DD02-47DD-B0AF-BD98C84EB264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4071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940E4-1210-421F-A12C-DDEE1737C92F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6902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5B64D-DAD1-4D6A-85B7-8CAE9942C0C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518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31C58-A444-4ACA-8216-729F1ECE8C9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777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EEB9-63A6-4FEF-9854-A8DBE5559506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4227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96B70-2177-4052-9B4F-CF3F77D4E54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08581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B3F7-3312-463E-8256-3DF75EC7497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71739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9AF1C-D6CB-44CA-A803-8208451301DE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453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7EF3A-9D17-4D7B-BFB4-8F690826DD41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1292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BE674-AA62-42A3-805F-FFAC6DB7407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7846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CDC04-D975-45B9-8388-7DBFE3CEC34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3800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6BB23D6-1844-43B8-9EAD-658C175E3BF6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52736"/>
            <a:ext cx="7772400" cy="1470025"/>
          </a:xfrm>
        </p:spPr>
        <p:txBody>
          <a:bodyPr/>
          <a:lstStyle/>
          <a:p>
            <a:pPr eaLnBrk="1" hangingPunct="1"/>
            <a:r>
              <a:rPr lang="de-CH"/>
              <a:t>Experiment</a:t>
            </a:r>
            <a:br>
              <a:rPr lang="de-CH" dirty="0"/>
            </a:br>
            <a:r>
              <a:rPr lang="de-CH" dirty="0"/>
              <a:t>Fingerabdrücke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33" y="2636912"/>
            <a:ext cx="4704523" cy="352839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Fingerabdruck auf neues Papier machen</a:t>
            </a:r>
          </a:p>
          <a:p>
            <a:r>
              <a:rPr lang="de-CH" dirty="0"/>
              <a:t>Mit Iod-Dampf begasen</a:t>
            </a:r>
          </a:p>
          <a:p>
            <a:r>
              <a:rPr lang="de-CH" dirty="0" err="1"/>
              <a:t>Saugball</a:t>
            </a:r>
            <a:r>
              <a:rPr lang="de-CH" dirty="0"/>
              <a:t> verwenden</a:t>
            </a:r>
          </a:p>
          <a:p>
            <a:r>
              <a:rPr lang="de-CH" dirty="0"/>
              <a:t>Mit Fingern (Handschuhe) Iod wärmen</a:t>
            </a:r>
          </a:p>
          <a:p>
            <a:r>
              <a:rPr lang="de-CH" dirty="0"/>
              <a:t>Fingerabdruck (braun) fotografieren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de-CH" dirty="0"/>
              <a:t>Durchführung</a:t>
            </a:r>
          </a:p>
        </p:txBody>
      </p:sp>
    </p:spTree>
    <p:extLst>
      <p:ext uri="{BB962C8B-B14F-4D97-AF65-F5344CB8AC3E}">
        <p14:creationId xmlns:p14="http://schemas.microsoft.com/office/powerpoint/2010/main" val="373307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Teil 2</a:t>
            </a:r>
          </a:p>
          <a:p>
            <a:r>
              <a:rPr lang="de-CH" dirty="0"/>
              <a:t>Fingerabdruck auf neues Papier</a:t>
            </a:r>
          </a:p>
          <a:p>
            <a:r>
              <a:rPr lang="de-CH" dirty="0"/>
              <a:t>In Kartenschachtel legen</a:t>
            </a:r>
          </a:p>
          <a:p>
            <a:r>
              <a:rPr lang="de-CH" dirty="0"/>
              <a:t>Mit Methanol-Silbernitrat-Lösung besprühen (Handschuhe, Abzug)</a:t>
            </a:r>
          </a:p>
          <a:p>
            <a:r>
              <a:rPr lang="de-CH" dirty="0"/>
              <a:t>Belichten mit UV</a:t>
            </a:r>
          </a:p>
          <a:p>
            <a:r>
              <a:rPr lang="de-CH" dirty="0"/>
              <a:t>Fingerabdruck (braun) fotografieren.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de-CH" dirty="0"/>
              <a:t>Durchführung</a:t>
            </a:r>
          </a:p>
        </p:txBody>
      </p:sp>
    </p:spTree>
    <p:extLst>
      <p:ext uri="{BB962C8B-B14F-4D97-AF65-F5344CB8AC3E}">
        <p14:creationId xmlns:p14="http://schemas.microsoft.com/office/powerpoint/2010/main" val="358322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Teil 3</a:t>
            </a:r>
          </a:p>
          <a:p>
            <a:r>
              <a:rPr lang="de-CH" dirty="0"/>
              <a:t>Fingerabdruck auf neues Papier</a:t>
            </a:r>
          </a:p>
          <a:p>
            <a:r>
              <a:rPr lang="de-CH" dirty="0"/>
              <a:t>Mit </a:t>
            </a:r>
            <a:r>
              <a:rPr lang="de-CH" dirty="0" err="1"/>
              <a:t>Ninhydrin</a:t>
            </a:r>
            <a:r>
              <a:rPr lang="de-CH" dirty="0"/>
              <a:t>-Lösung besprühen</a:t>
            </a:r>
          </a:p>
          <a:p>
            <a:r>
              <a:rPr lang="de-CH" dirty="0"/>
              <a:t>10 min in Trockenofen</a:t>
            </a:r>
          </a:p>
          <a:p>
            <a:r>
              <a:rPr lang="de-CH" dirty="0"/>
              <a:t>Fingerabdruck violett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de-CH" dirty="0"/>
              <a:t>Durchführung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356992"/>
            <a:ext cx="3926443" cy="391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98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Entsorgung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CH" sz="2800" dirty="0"/>
              <a:t>Alle Papiere in den Abfall</a:t>
            </a:r>
          </a:p>
          <a:p>
            <a:pPr eaLnBrk="1" hangingPunct="1"/>
            <a:r>
              <a:rPr lang="de-CH" sz="2800" dirty="0"/>
              <a:t>Pipetten mit Iod und Silicagel in die Sammelkiste</a:t>
            </a:r>
          </a:p>
          <a:p>
            <a:pPr eaLnBrk="1" hangingPunct="1">
              <a:buFontTx/>
              <a:buNone/>
            </a:pPr>
            <a:r>
              <a:rPr lang="de-CH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7598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Putzen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27168" cy="4525963"/>
          </a:xfrm>
        </p:spPr>
        <p:txBody>
          <a:bodyPr/>
          <a:lstStyle/>
          <a:p>
            <a:pPr eaLnBrk="1" hangingPunct="1"/>
            <a:r>
              <a:rPr lang="de-CH" sz="2800" dirty="0"/>
              <a:t>Pulver mit Lappen vom Korpus putzen</a:t>
            </a:r>
          </a:p>
          <a:p>
            <a:pPr eaLnBrk="1" hangingPunct="1"/>
            <a:r>
              <a:rPr lang="de-CH" sz="2800" dirty="0"/>
              <a:t>Bechergläser wieder mit Ethanol abreiben</a:t>
            </a:r>
          </a:p>
          <a:p>
            <a:pPr eaLnBrk="1" hangingPunct="1">
              <a:buFontTx/>
              <a:buNone/>
            </a:pPr>
            <a:r>
              <a:rPr lang="de-CH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275925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/>
              <a:t>Sicherheitshinweise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/>
            <a:r>
              <a:rPr lang="de-CH" sz="2800" dirty="0"/>
              <a:t>Ethanol: leichtentzündlich</a:t>
            </a:r>
          </a:p>
          <a:p>
            <a:pPr eaLnBrk="1" hangingPunct="1"/>
            <a:r>
              <a:rPr lang="de-CH" sz="2800" dirty="0"/>
              <a:t>Iod: gesundheitsgefährdend, reizend, umweltschädigend</a:t>
            </a:r>
          </a:p>
          <a:p>
            <a:pPr eaLnBrk="1" hangingPunct="1"/>
            <a:r>
              <a:rPr lang="de-CH" sz="2800" dirty="0"/>
              <a:t>Methanol: leichtentzündlich, gesundheitsgefährdend, giftig</a:t>
            </a:r>
          </a:p>
          <a:p>
            <a:pPr eaLnBrk="1" hangingPunct="1"/>
            <a:r>
              <a:rPr lang="de-CH" sz="2800" dirty="0"/>
              <a:t>Silbernitrat: brandfördernd, ätzend, umweltschädlich</a:t>
            </a:r>
          </a:p>
          <a:p>
            <a:pPr marL="0" indent="0" eaLnBrk="1" hangingPunct="1">
              <a:buNone/>
            </a:pPr>
            <a:endParaRPr lang="de-CH" sz="2800" dirty="0"/>
          </a:p>
          <a:p>
            <a:pPr eaLnBrk="1" hangingPunct="1"/>
            <a:r>
              <a:rPr lang="de-CH" sz="2800" b="1" dirty="0"/>
              <a:t>Schutzbrille tragen obligatorisch</a:t>
            </a:r>
          </a:p>
          <a:p>
            <a:pPr eaLnBrk="1" hangingPunct="1"/>
            <a:r>
              <a:rPr lang="de-CH" sz="2800" b="1" dirty="0"/>
              <a:t>Handschuhe tragen empfohlen</a:t>
            </a:r>
          </a:p>
          <a:p>
            <a:pPr eaLnBrk="1" hangingPunct="1"/>
            <a:endParaRPr lang="de-CH" sz="2800" dirty="0"/>
          </a:p>
        </p:txBody>
      </p:sp>
    </p:spTree>
    <p:extLst>
      <p:ext uri="{BB962C8B-B14F-4D97-AF65-F5344CB8AC3E}">
        <p14:creationId xmlns:p14="http://schemas.microsoft.com/office/powerpoint/2010/main" val="2708740291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Einführung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Fingerabdrücke werden von der Polizei registriert</a:t>
            </a:r>
          </a:p>
        </p:txBody>
      </p:sp>
    </p:spTree>
    <p:extLst>
      <p:ext uri="{BB962C8B-B14F-4D97-AF65-F5344CB8AC3E}">
        <p14:creationId xmlns:p14="http://schemas.microsoft.com/office/powerpoint/2010/main" val="141904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Einführung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Fingerabdrücke werden von der Polizei registriert.</a:t>
            </a:r>
          </a:p>
          <a:p>
            <a:r>
              <a:rPr lang="de-CH" dirty="0"/>
              <a:t>Die Polizei hat noch weitere Methoden.</a:t>
            </a:r>
          </a:p>
        </p:txBody>
      </p:sp>
    </p:spTree>
    <p:extLst>
      <p:ext uri="{BB962C8B-B14F-4D97-AF65-F5344CB8AC3E}">
        <p14:creationId xmlns:p14="http://schemas.microsoft.com/office/powerpoint/2010/main" val="348295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Einführung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Fingerabdrücke werden von der Polizei registriert.</a:t>
            </a:r>
          </a:p>
          <a:p>
            <a:r>
              <a:rPr lang="de-CH" dirty="0"/>
              <a:t>Die Polizei hat noch weitere Methoden.</a:t>
            </a:r>
          </a:p>
          <a:p>
            <a:r>
              <a:rPr lang="de-CH" dirty="0"/>
              <a:t>Fingerabdrücke sind immer noch wichtig</a:t>
            </a:r>
          </a:p>
          <a:p>
            <a:r>
              <a:rPr lang="de-CH" dirty="0"/>
              <a:t>Am Tatort werden sie mit unseren Methode gefunden.</a:t>
            </a:r>
          </a:p>
        </p:txBody>
      </p:sp>
    </p:spTree>
    <p:extLst>
      <p:ext uri="{BB962C8B-B14F-4D97-AF65-F5344CB8AC3E}">
        <p14:creationId xmlns:p14="http://schemas.microsoft.com/office/powerpoint/2010/main" val="85020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Es sind fünf Experimente zu machen.</a:t>
            </a:r>
          </a:p>
          <a:p>
            <a:r>
              <a:rPr lang="de-CH" dirty="0"/>
              <a:t>Diese sind an Werkstattposten aufgebaut.</a:t>
            </a:r>
          </a:p>
          <a:p>
            <a:r>
              <a:rPr lang="de-CH" dirty="0"/>
              <a:t>Reihenfolge frei.</a:t>
            </a:r>
          </a:p>
          <a:p>
            <a:r>
              <a:rPr lang="de-CH" dirty="0" err="1"/>
              <a:t>Fahnungsübung</a:t>
            </a:r>
            <a:r>
              <a:rPr lang="de-CH" dirty="0"/>
              <a:t>: 5 Freiwillige geben Ihren Fingerabdruck auf ein Blatt.</a:t>
            </a:r>
          </a:p>
          <a:p>
            <a:r>
              <a:rPr lang="de-CH" dirty="0"/>
              <a:t>Ein Blatt ist unsichtbar mit X gekennzeichnet. </a:t>
            </a:r>
          </a:p>
          <a:p>
            <a:r>
              <a:rPr lang="de-CH" dirty="0"/>
              <a:t>Am Schluss sollen Sie herausfinden, von wem </a:t>
            </a:r>
            <a:r>
              <a:rPr lang="de-CH"/>
              <a:t>der Fingerabdruck auf X ist.</a:t>
            </a:r>
            <a:endParaRPr lang="de-CH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de-CH" dirty="0"/>
              <a:t>Durchführung</a:t>
            </a:r>
          </a:p>
        </p:txBody>
      </p:sp>
    </p:spTree>
    <p:extLst>
      <p:ext uri="{BB962C8B-B14F-4D97-AF65-F5344CB8AC3E}">
        <p14:creationId xmlns:p14="http://schemas.microsoft.com/office/powerpoint/2010/main" val="113561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Teil 1 a)</a:t>
            </a:r>
          </a:p>
          <a:p>
            <a:r>
              <a:rPr lang="de-CH" dirty="0"/>
              <a:t>Becherglas reinigen</a:t>
            </a:r>
          </a:p>
          <a:p>
            <a:r>
              <a:rPr lang="de-CH" dirty="0"/>
              <a:t>Fingerabdruck</a:t>
            </a:r>
          </a:p>
          <a:p>
            <a:r>
              <a:rPr lang="de-CH" dirty="0"/>
              <a:t>Alupulver (Achtung Staub!)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Teil 1 b)</a:t>
            </a:r>
          </a:p>
          <a:p>
            <a:pPr marL="0" indent="0">
              <a:buNone/>
            </a:pPr>
            <a:r>
              <a:rPr lang="de-CH" dirty="0"/>
              <a:t>Das gleiche mit Graphitpulver</a:t>
            </a:r>
          </a:p>
          <a:p>
            <a:pPr marL="0" indent="0">
              <a:buNone/>
            </a:pPr>
            <a:r>
              <a:rPr lang="de-CH" dirty="0"/>
              <a:t>Fingerabdrücke mit Klebeband sichern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de-CH" dirty="0"/>
              <a:t>Durchführung</a:t>
            </a:r>
          </a:p>
        </p:txBody>
      </p:sp>
    </p:spTree>
    <p:extLst>
      <p:ext uri="{BB962C8B-B14F-4D97-AF65-F5344CB8AC3E}">
        <p14:creationId xmlns:p14="http://schemas.microsoft.com/office/powerpoint/2010/main" val="106940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/>
              <a:t>Durchführung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229600" cy="499374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CH" dirty="0">
                <a:cs typeface="Arial" charset="0"/>
              </a:rPr>
              <a:t>Teil 1 c) </a:t>
            </a:r>
          </a:p>
          <a:p>
            <a:pPr marL="0" indent="0" eaLnBrk="1" hangingPunct="1">
              <a:buNone/>
            </a:pPr>
            <a:r>
              <a:rPr lang="de-CH" dirty="0">
                <a:cs typeface="Arial" charset="0"/>
              </a:rPr>
              <a:t>Handschuhe anziehen</a:t>
            </a:r>
          </a:p>
          <a:p>
            <a:pPr marL="0" indent="0" eaLnBrk="1" hangingPunct="1">
              <a:buNone/>
            </a:pPr>
            <a:r>
              <a:rPr lang="de-CH" dirty="0">
                <a:cs typeface="Arial" charset="0"/>
              </a:rPr>
              <a:t>Präparation der Pipette</a:t>
            </a:r>
          </a:p>
          <a:p>
            <a:pPr marL="0" indent="0" eaLnBrk="1" hangingPunct="1">
              <a:buNone/>
            </a:pPr>
            <a:endParaRPr lang="de-CH" dirty="0">
              <a:cs typeface="Arial" charset="0"/>
            </a:endParaRPr>
          </a:p>
          <a:p>
            <a:pPr marL="0" indent="0" eaLnBrk="1" hangingPunct="1">
              <a:buNone/>
            </a:pPr>
            <a:endParaRPr lang="de-CH" dirty="0">
              <a:cs typeface="Arial" charset="0"/>
            </a:endParaRPr>
          </a:p>
          <a:p>
            <a:pPr marL="0" indent="0" eaLnBrk="1" hangingPunct="1">
              <a:buNone/>
            </a:pPr>
            <a:endParaRPr lang="de-CH" dirty="0">
              <a:cs typeface="Arial" charset="0"/>
            </a:endParaRPr>
          </a:p>
          <a:p>
            <a:pPr marL="0" indent="0" eaLnBrk="1" hangingPunct="1">
              <a:buNone/>
            </a:pPr>
            <a:endParaRPr lang="de-CH" dirty="0">
              <a:cs typeface="Arial" charset="0"/>
            </a:endParaRPr>
          </a:p>
          <a:p>
            <a:pPr marL="0" indent="0" eaLnBrk="1" hangingPunct="1">
              <a:buNone/>
            </a:pPr>
            <a:r>
              <a:rPr lang="de-CH" dirty="0">
                <a:cs typeface="Arial" charset="0"/>
              </a:rPr>
              <a:t>Scheiden</a:t>
            </a:r>
            <a:endParaRPr lang="de-CH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00000"/>
            <a:ext cx="9144000" cy="174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90003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4" y="3600000"/>
            <a:ext cx="10887016" cy="2080254"/>
          </a:xfrm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de-CH" dirty="0"/>
              <a:t>Durchführung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39552" y="2628201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/>
              <a:t>Befüllen</a:t>
            </a:r>
          </a:p>
        </p:txBody>
      </p:sp>
    </p:spTree>
    <p:extLst>
      <p:ext uri="{BB962C8B-B14F-4D97-AF65-F5344CB8AC3E}">
        <p14:creationId xmlns:p14="http://schemas.microsoft.com/office/powerpoint/2010/main" val="2508721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00000"/>
            <a:ext cx="8627216" cy="2198656"/>
          </a:xfrm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de-CH" dirty="0"/>
              <a:t>Durchführung</a:t>
            </a:r>
          </a:p>
        </p:txBody>
      </p:sp>
    </p:spTree>
    <p:extLst>
      <p:ext uri="{BB962C8B-B14F-4D97-AF65-F5344CB8AC3E}">
        <p14:creationId xmlns:p14="http://schemas.microsoft.com/office/powerpoint/2010/main" val="2065886387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Bildschirmpräsentation (4:3)</PresentationFormat>
  <Paragraphs>74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7" baseType="lpstr">
      <vt:lpstr>Arial</vt:lpstr>
      <vt:lpstr>Standarddesign</vt:lpstr>
      <vt:lpstr>Experiment Fingerabdrücke</vt:lpstr>
      <vt:lpstr>Einführung</vt:lpstr>
      <vt:lpstr>Einführung</vt:lpstr>
      <vt:lpstr>Einführung</vt:lpstr>
      <vt:lpstr>Durchführung</vt:lpstr>
      <vt:lpstr>Durchführung</vt:lpstr>
      <vt:lpstr>Durchführung</vt:lpstr>
      <vt:lpstr>Durchführung</vt:lpstr>
      <vt:lpstr>Durchführung</vt:lpstr>
      <vt:lpstr>Durchführung</vt:lpstr>
      <vt:lpstr>Durchführung</vt:lpstr>
      <vt:lpstr>Durchführung</vt:lpstr>
      <vt:lpstr>Entsorgung</vt:lpstr>
      <vt:lpstr>Putzen</vt:lpstr>
      <vt:lpstr>Sicherheitshinweise</vt:lpstr>
    </vt:vector>
  </TitlesOfParts>
  <Company>Wirtschaftsgymnasium 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Nr.</dc:title>
  <dc:creator>weber</dc:creator>
  <cp:lastModifiedBy>Konrad Weber</cp:lastModifiedBy>
  <cp:revision>38</cp:revision>
  <dcterms:created xsi:type="dcterms:W3CDTF">2010-11-01T11:16:29Z</dcterms:created>
  <dcterms:modified xsi:type="dcterms:W3CDTF">2021-06-14T12:11:06Z</dcterms:modified>
</cp:coreProperties>
</file>