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6" r:id="rId4"/>
    <p:sldId id="348" r:id="rId5"/>
    <p:sldId id="351" r:id="rId6"/>
    <p:sldId id="349" r:id="rId7"/>
    <p:sldId id="352" r:id="rId8"/>
    <p:sldId id="295" r:id="rId9"/>
  </p:sldIdLst>
  <p:sldSz cx="9144000" cy="6858000" type="screen4x3"/>
  <p:notesSz cx="6858000" cy="91440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3" autoAdjust="0"/>
    <p:restoredTop sz="94660"/>
  </p:normalViewPr>
  <p:slideViewPr>
    <p:cSldViewPr>
      <p:cViewPr varScale="1">
        <p:scale>
          <a:sx n="104" d="100"/>
          <a:sy n="104" d="100"/>
        </p:scale>
        <p:origin x="776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E90A7-1550-4333-9BE8-C49B9E3086C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40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272EF-653F-4237-93A9-9762F265804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633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4544E-6916-4B03-A197-A5B8B7E9AEB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773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559E1-8C22-4700-AF15-99B189FAC56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08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B301-1699-4072-A647-03F73257724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330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3767-3111-40DD-B6C3-7A8A323571D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84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0096E-6C88-4807-96F5-9C695809BDB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2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D38B-85B5-4FE4-8CB8-EE3F1505187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883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F2F8D-64B6-4961-8802-1B52F6871B9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800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85492-5A24-4C5C-8FCF-604603DE362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763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DD8AA-408E-4621-9EB0-79412C1E117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368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511887-9D37-4D9F-A88F-38610221B0C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pPr eaLnBrk="1" hangingPunct="1"/>
            <a:r>
              <a:rPr lang="de-CH" dirty="0"/>
              <a:t>Experiment Nr. 3</a:t>
            </a:r>
            <a:br>
              <a:rPr lang="de-CH" dirty="0"/>
            </a:br>
            <a:r>
              <a:rPr lang="de-CH" dirty="0"/>
              <a:t>Trennmethoden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24944"/>
            <a:ext cx="2711138" cy="38366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51837" cy="482441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Mischen</a:t>
            </a:r>
          </a:p>
          <a:p>
            <a:pPr eaLnBrk="1" hangingPunct="1"/>
            <a:r>
              <a:rPr lang="de-CH" dirty="0"/>
              <a:t>Becherglas auf die Waage</a:t>
            </a:r>
          </a:p>
          <a:p>
            <a:pPr eaLnBrk="1" hangingPunct="1"/>
            <a:r>
              <a:rPr lang="de-CH" dirty="0"/>
              <a:t>Tarieren</a:t>
            </a:r>
          </a:p>
          <a:p>
            <a:pPr eaLnBrk="1" hangingPunct="1"/>
            <a:r>
              <a:rPr lang="de-CH" dirty="0"/>
              <a:t>Sand rein</a:t>
            </a:r>
          </a:p>
          <a:p>
            <a:pPr eaLnBrk="1" hangingPunct="1"/>
            <a:r>
              <a:rPr lang="de-CH" dirty="0"/>
              <a:t>Salz rein</a:t>
            </a:r>
          </a:p>
          <a:p>
            <a:pPr eaLnBrk="1" hangingPunct="1"/>
            <a:r>
              <a:rPr lang="de-CH" dirty="0"/>
              <a:t>Wasser im Messzylinder ablesen</a:t>
            </a:r>
          </a:p>
          <a:p>
            <a:pPr eaLnBrk="1" hangingPunct="1"/>
            <a:r>
              <a:rPr lang="de-CH" dirty="0"/>
              <a:t>5 Tropfen Iod-Lösung (Pipette richtig halten)</a:t>
            </a:r>
          </a:p>
          <a:p>
            <a:pPr marL="0" indent="0" eaLnBrk="1" hangingPunct="1">
              <a:buNone/>
            </a:pPr>
            <a:endParaRPr lang="de-CH" dirty="0"/>
          </a:p>
        </p:txBody>
      </p:sp>
      <p:pic>
        <p:nvPicPr>
          <p:cNvPr id="1026" name="Picture 2" descr="C:\Users\K.Weber\Documents\02 Praktikum\Abbildungen\07 teilchengrösse\ables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147" y="2852936"/>
            <a:ext cx="298515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de-CH" dirty="0"/>
              <a:t>Durchführung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135937" cy="244874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Trennen</a:t>
            </a:r>
          </a:p>
          <a:p>
            <a:pPr eaLnBrk="1" hangingPunct="1"/>
            <a:r>
              <a:rPr lang="de-CH" dirty="0"/>
              <a:t>Reihenfolge selbst herausfinden</a:t>
            </a:r>
          </a:p>
          <a:p>
            <a:pPr eaLnBrk="1" hangingPunct="1"/>
            <a:r>
              <a:rPr lang="de-CH" dirty="0"/>
              <a:t>Besprechen</a:t>
            </a:r>
          </a:p>
          <a:p>
            <a:pPr eaLnBrk="1" hangingPunct="1"/>
            <a:r>
              <a:rPr lang="de-CH" dirty="0"/>
              <a:t>Durchführen</a:t>
            </a:r>
          </a:p>
          <a:p>
            <a:pPr marL="0" indent="0" eaLnBrk="1" hangingPunct="1">
              <a:buNone/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Laborprüfung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D755414-EF21-46A7-98DE-9D7B5D74B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04" y="1710572"/>
            <a:ext cx="7128791" cy="343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90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Laborprüfung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Nur 1 einziger Versuch </a:t>
            </a:r>
          </a:p>
          <a:p>
            <a:r>
              <a:rPr lang="de-CH" dirty="0"/>
              <a:t>Genau 50 ml entmin. Wasser in einen Messzylinder (zeigen)</a:t>
            </a:r>
          </a:p>
          <a:p>
            <a:r>
              <a:rPr lang="de-CH" dirty="0"/>
              <a:t>5 Tropfen Iod-Lösung dazu (Lehrer dabei)</a:t>
            </a:r>
          </a:p>
          <a:p>
            <a:r>
              <a:rPr lang="de-CH" dirty="0"/>
              <a:t>Mit ca. 20 ml Hexan in den Trenntrichter</a:t>
            </a:r>
          </a:p>
          <a:p>
            <a:r>
              <a:rPr lang="de-CH" dirty="0"/>
              <a:t>Während 5 Sekunden ausschütteln</a:t>
            </a:r>
          </a:p>
          <a:p>
            <a:r>
              <a:rPr lang="de-CH" dirty="0"/>
              <a:t>Das Wasser möglichst exakt abtrennen (Schluss zeigen).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389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Laborprüfung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de-CH" dirty="0"/>
              <a:t>Bewertungskriterien:</a:t>
            </a:r>
          </a:p>
          <a:p>
            <a:r>
              <a:rPr lang="de-CH" dirty="0"/>
              <a:t>Präzision 50 ml Wasser (1P)	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dirty="0"/>
              <a:t>   1 P wenn genau richtig (½ P bei +/- 1 mm)</a:t>
            </a:r>
          </a:p>
          <a:p>
            <a:r>
              <a:rPr lang="de-CH" dirty="0"/>
              <a:t>Iod-Zugabe (½ P) wenn nichts daneben</a:t>
            </a:r>
          </a:p>
          <a:p>
            <a:r>
              <a:rPr lang="de-CH" dirty="0"/>
              <a:t>Mengen nach Abtrennen (½ P)                 ½ P wenn ≥ 49 ml Füllstand</a:t>
            </a:r>
          </a:p>
          <a:p>
            <a:r>
              <a:rPr lang="de-CH" dirty="0"/>
              <a:t>½ P wenn weniger als 25 % Iod drin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2800"/>
              <a:t>    verglichen </a:t>
            </a:r>
            <a:r>
              <a:rPr lang="de-CH" sz="2800" dirty="0"/>
              <a:t>mit der Lösung vor dem Extrahieren)</a:t>
            </a:r>
          </a:p>
          <a:p>
            <a:pPr>
              <a:spcBef>
                <a:spcPts val="0"/>
              </a:spcBef>
            </a:pPr>
            <a:r>
              <a:rPr lang="de-CH" sz="2800" dirty="0"/>
              <a:t>½ P wenn kein Hexan im Wasser</a:t>
            </a:r>
          </a:p>
          <a:p>
            <a:pPr marL="0" indent="0">
              <a:spcBef>
                <a:spcPts val="0"/>
              </a:spcBef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0197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/>
              <a:t>Putzen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00200"/>
            <a:ext cx="8712968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dirty="0"/>
              <a:t>Hexan in ein Sammelgefäss</a:t>
            </a:r>
          </a:p>
          <a:p>
            <a:pPr marL="0" indent="0" eaLnBrk="1" hangingPunct="1">
              <a:buNone/>
            </a:pPr>
            <a:r>
              <a:rPr lang="de-CH" dirty="0"/>
              <a:t>Wasser in den Ablauf.</a:t>
            </a:r>
          </a:p>
          <a:p>
            <a:pPr marL="0" indent="0" eaLnBrk="1" hangingPunct="1">
              <a:buNone/>
            </a:pPr>
            <a:r>
              <a:rPr lang="de-CH" dirty="0"/>
              <a:t>Sand und Filterpapier in den Abfall</a:t>
            </a:r>
          </a:p>
          <a:p>
            <a:pPr marL="0" indent="0" eaLnBrk="1" hangingPunct="1">
              <a:buNone/>
            </a:pPr>
            <a:r>
              <a:rPr lang="de-CH" dirty="0"/>
              <a:t>Geräte abwaschen und mit entmin. Wasser nachspülen.</a:t>
            </a:r>
          </a:p>
          <a:p>
            <a:pPr marL="0" indent="0" eaLnBrk="1" hangingPunct="1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01474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/>
              <a:t>Sicherheitshinweise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CH" dirty="0"/>
              <a:t>Iod: gesundheitsschädlich, gewässergefährdend, Vorsicht gefährlich</a:t>
            </a:r>
          </a:p>
          <a:p>
            <a:pPr eaLnBrk="1" hangingPunct="1">
              <a:defRPr/>
            </a:pPr>
            <a:r>
              <a:rPr lang="de-CH" dirty="0"/>
              <a:t>Hexan: gesundheitsschädlich, hochentzündlich, gewässergefährdend, Vorsicht gefährlich</a:t>
            </a:r>
          </a:p>
          <a:p>
            <a:pPr marL="0" indent="0" eaLnBrk="1" hangingPunct="1">
              <a:buNone/>
              <a:defRPr/>
            </a:pPr>
            <a:endParaRPr lang="de-CH" dirty="0"/>
          </a:p>
          <a:p>
            <a:pPr marL="0" indent="0" eaLnBrk="1" hangingPunct="1">
              <a:buFontTx/>
              <a:buNone/>
              <a:defRPr/>
            </a:pPr>
            <a:r>
              <a:rPr lang="de-CH" b="1" dirty="0"/>
              <a:t>Schutzbrille tragen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29087844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Bildschirmpräsentation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Arial</vt:lpstr>
      <vt:lpstr>Standarddesign</vt:lpstr>
      <vt:lpstr>Experiment Nr. 3 Trennmethoden</vt:lpstr>
      <vt:lpstr>Durchführung</vt:lpstr>
      <vt:lpstr>Durchführung</vt:lpstr>
      <vt:lpstr>Laborprüfung</vt:lpstr>
      <vt:lpstr>Laborprüfung</vt:lpstr>
      <vt:lpstr>Laborprüfung</vt:lpstr>
      <vt:lpstr>Putzen</vt:lpstr>
      <vt:lpstr>Sicherheitshinweise</vt:lpstr>
    </vt:vector>
  </TitlesOfParts>
  <Company>Wirtschaftsgymnasium 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Nr.</dc:title>
  <dc:creator>weber</dc:creator>
  <cp:lastModifiedBy>Konrad Weber</cp:lastModifiedBy>
  <cp:revision>90</cp:revision>
  <dcterms:created xsi:type="dcterms:W3CDTF">2010-11-01T11:16:29Z</dcterms:created>
  <dcterms:modified xsi:type="dcterms:W3CDTF">2023-11-16T06:35:19Z</dcterms:modified>
</cp:coreProperties>
</file>